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6"/>
  </p:notesMasterIdLst>
  <p:sldIdLst>
    <p:sldId id="280" r:id="rId5"/>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5CC803-3AA1-DE42-05FE-E81D796BC703}" name="Zhao, Harmony L" initials="ZHL" userId="S::ZhaoHL@state.gov::5057511f-5d3f-49d5-8a1a-ccf06b0279d8" providerId="AD"/>
  <p188:author id="{9A161D06-6E22-B795-F640-87496145A22F}" name="Hart, Robert L" initials="HR" userId="S::hartrl@state.gov::146a0f5d-63d3-41e3-b760-a768d2e06f81" providerId="AD"/>
  <p188:author id="{AA5E7A09-D28F-7F8C-ACB1-70750F1A434C}" name="Jones, Elisabeth B" initials="EJ" userId="S::JonesEB@state.gov::57e924ac-2e69-451f-9c0c-4b76fd6aa0bd" providerId="AD"/>
  <p188:author id="{84BE4A10-34D1-FF10-A226-7B54CB0B924A}" name="Scott, Katherine M" initials="SK" userId="S::scottkm2@state.gov::2463672c-e401-4fa2-a0c4-5ffb757573d7" providerId="AD"/>
  <p188:author id="{D871152C-A65F-9454-7035-01B0374BB03E}" name="Haddad, Ryan I" initials="HR" userId="S::haddadri@state.gov::7b297a58-5ef5-4a50-bda2-5151ecdaa687" providerId="AD"/>
  <p188:author id="{D1CFAD2C-776C-5B67-BC86-0E1E3868AF7E}" name="Haddad, Ryan I" initials="RH" userId="S::HaddadRI@state.gov::7b297a58-5ef5-4a50-bda2-5151ecdaa687" providerId="AD"/>
  <p188:author id="{60292938-03FA-BC51-08F7-4D23730D953E}" name="Scott, Katherine M" initials="KMS" userId="Scott, Katherine M" providerId="None"/>
  <p188:author id="{A0467942-52A3-0495-1A87-2AE4EC0EBD8F}" name="Scott, Katherine M" initials="KS" userId="S::ScottKM2@state.gov::2463672c-e401-4fa2-a0c4-5ffb757573d7" providerId="AD"/>
  <p188:author id="{FB51B648-2073-7CBA-2BF4-563D474A69B2}" name="Hamilton, Catherine E" initials="" userId="S::HamiltonCE@state.gov::c253e0a3-91c9-4bee-a298-85529b004727" providerId="AD"/>
  <p188:author id="{CADBFA76-F764-32A7-129D-F552E6440FB6}" name="Wubneh, Engda M" initials="" userId="S::WubnehEM@state.gov::486863a2-6975-4dfd-ad78-e61749ce9c3d" providerId="AD"/>
  <p188:author id="{DD84587D-15C6-1F7C-8F0E-31AAF5895404}" name="Atkinson, Shelly M" initials="AM" userId="S::atkinsonsm@state.gov::aece1f4e-778a-4d89-b6e3-3611483a8dfe" providerId="AD"/>
  <p188:author id="{BB8D887F-702D-A161-0F3C-21E949BDFBFD}" name="Liggett, Kelly D" initials="KL" userId="S::LiggettKD@state.gov::aaf9890f-ca20-4dec-b6bf-6d852f28cfbc" providerId="AD"/>
  <p188:author id="{59E46082-A825-C8F5-D593-15D6E79D82EC}" name="Liggett, Kelly D" initials="LK" userId="S::liggettkd@state.gov::aaf9890f-ca20-4dec-b6bf-6d852f28cfbc" providerId="AD"/>
  <p188:author id="{D69EB68A-CEEF-20FB-E049-1CFD09351EB4}" name="Crowder-Smith, Kelley" initials="CK" userId="S::crowder-smithk@state.gov::0d4e5ee4-5677-4486-bfe5-85be1623262d" providerId="AD"/>
  <p188:author id="{2D758E98-B6AA-542C-3773-542B0E5F53E0}" name="Marderian, Janine L" initials="ML" userId="S::marderianjl@state.gov::6f20f5fd-04a3-40da-ad32-555f1ce32b8e" providerId="AD"/>
  <p188:author id="{44629BB7-3A55-A753-4DD1-A8741E8786F6}" name="Zhao, Harmony L" initials="ZL" userId="S::zhaohl@state.gov::5057511f-5d3f-49d5-8a1a-ccf06b0279d8" providerId="AD"/>
  <p188:author id="{EEDB21C7-581A-2A61-3224-29368F9203B6}" name="Mutai, Jackie C" initials="JM" userId="S::MutaiJC@state.gov::42aa06d8-38e8-45b7-8018-be9b7008f211" providerId="AD"/>
  <p188:author id="{3D93F7DC-BCC3-92BE-C99D-4B4E6AB28673}" name="Weil, Christopher" initials="WC" userId="S::weilc@state.gov::b17cdbda-9316-4b15-9e56-7b4c118d32ba" providerId="AD"/>
  <p188:author id="{DDEE35DD-A349-E3FB-0024-88572BB607F8}" name="Wubneh, Engda M" initials="WE" userId="S::wubnehem@state.gov::486863a2-6975-4dfd-ad78-e61749ce9c3d" providerId="AD"/>
  <p188:author id="{115517F5-DB78-3908-5893-2759BB7B2422}" name="Weil, Christopher" initials="CW" userId="S::WeilC@state.gov::b17cdbda-9316-4b15-9e56-7b4c118d32ba" providerId="AD"/>
  <p188:author id="{9EA40CF7-62B3-FB2B-FA27-7630CADC36B3}" name="Jones, Elisabeth B" initials="JE" userId="S::joneseb@state.gov::57e924ac-2e69-451f-9c0c-4b76fd6aa0bd" providerId="AD"/>
  <p188:author id="{466BAAF8-421C-A022-8404-E7D1CFC17F32}" name="Toro Zaid, Tatiana" initials="TT" userId="S::torozaidt@state.gov::cfee52ed-cf14-4810-9aee-76adcfc9b9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FF"/>
    <a:srgbClr val="EAEAEA"/>
    <a:srgbClr val="DDDDDD"/>
    <a:srgbClr val="0A2240"/>
    <a:srgbClr val="273787"/>
    <a:srgbClr val="485060"/>
    <a:srgbClr val="F2F2F2"/>
    <a:srgbClr val="848484"/>
    <a:srgbClr val="F0F0F0"/>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C0D0B-9E60-3E5F-0EF0-D28521AF8DB1}" v="144" dt="2026-09-29T18:35:58.690"/>
    <p1510:client id="{F597178D-497A-8AE7-6BED-45F902C45BDA}" v="81" dt="2026-09-29T17:42:18.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ggett, Kelly D" userId="S::liggettkd@state.gov::aaf9890f-ca20-4dec-b6bf-6d852f28cfbc" providerId="AD" clId="Web-{DB1A80EB-7336-FD83-F853-9E872A63F1C0}"/>
    <pc:docChg chg="modSld">
      <pc:chgData name="Liggett, Kelly D" userId="S::liggettkd@state.gov::aaf9890f-ca20-4dec-b6bf-6d852f28cfbc" providerId="AD" clId="Web-{DB1A80EB-7336-FD83-F853-9E872A63F1C0}" dt="2026-08-31T19:41:34.135" v="333" actId="20577"/>
      <pc:docMkLst>
        <pc:docMk/>
      </pc:docMkLst>
      <pc:sldChg chg="modSp modCm">
        <pc:chgData name="Liggett, Kelly D" userId="S::liggettkd@state.gov::aaf9890f-ca20-4dec-b6bf-6d852f28cfbc" providerId="AD" clId="Web-{DB1A80EB-7336-FD83-F853-9E872A63F1C0}" dt="2026-08-31T19:41:34.135" v="333" actId="20577"/>
        <pc:sldMkLst>
          <pc:docMk/>
          <pc:sldMk cId="3943641749" sldId="280"/>
        </pc:sldMkLst>
        <pc:spChg chg="mod">
          <ac:chgData name="Liggett, Kelly D" userId="S::liggettkd@state.gov::aaf9890f-ca20-4dec-b6bf-6d852f28cfbc" providerId="AD" clId="Web-{DB1A80EB-7336-FD83-F853-9E872A63F1C0}" dt="2026-08-31T19:32:47.310" v="283" actId="1076"/>
          <ac:spMkLst>
            <pc:docMk/>
            <pc:sldMk cId="3943641749" sldId="280"/>
            <ac:spMk id="2" creationId="{5948D534-6BA8-6425-E848-B1310A248A14}"/>
          </ac:spMkLst>
        </pc:spChg>
        <pc:spChg chg="mod">
          <ac:chgData name="Liggett, Kelly D" userId="S::liggettkd@state.gov::aaf9890f-ca20-4dec-b6bf-6d852f28cfbc" providerId="AD" clId="Web-{DB1A80EB-7336-FD83-F853-9E872A63F1C0}" dt="2026-08-31T19:32:19.714" v="277" actId="14100"/>
          <ac:spMkLst>
            <pc:docMk/>
            <pc:sldMk cId="3943641749" sldId="280"/>
            <ac:spMk id="3" creationId="{0597E584-E698-5C22-3A90-16F7FE3EA300}"/>
          </ac:spMkLst>
        </pc:spChg>
        <pc:spChg chg="mod">
          <ac:chgData name="Liggett, Kelly D" userId="S::liggettkd@state.gov::aaf9890f-ca20-4dec-b6bf-6d852f28cfbc" providerId="AD" clId="Web-{DB1A80EB-7336-FD83-F853-9E872A63F1C0}" dt="2026-08-31T19:40:03.036" v="329" actId="1076"/>
          <ac:spMkLst>
            <pc:docMk/>
            <pc:sldMk cId="3943641749" sldId="280"/>
            <ac:spMk id="8" creationId="{C1EE42A1-9976-9585-4774-3DC7437211AC}"/>
          </ac:spMkLst>
        </pc:spChg>
        <pc:spChg chg="mod">
          <ac:chgData name="Liggett, Kelly D" userId="S::liggettkd@state.gov::aaf9890f-ca20-4dec-b6bf-6d852f28cfbc" providerId="AD" clId="Web-{DB1A80EB-7336-FD83-F853-9E872A63F1C0}" dt="2026-08-31T19:39:53.708" v="328" actId="1076"/>
          <ac:spMkLst>
            <pc:docMk/>
            <pc:sldMk cId="3943641749" sldId="280"/>
            <ac:spMk id="11" creationId="{70FA0F21-BD6E-D49B-9F0D-767C913C26F6}"/>
          </ac:spMkLst>
        </pc:spChg>
        <pc:spChg chg="mod">
          <ac:chgData name="Liggett, Kelly D" userId="S::liggettkd@state.gov::aaf9890f-ca20-4dec-b6bf-6d852f28cfbc" providerId="AD" clId="Web-{DB1A80EB-7336-FD83-F853-9E872A63F1C0}" dt="2026-08-31T19:41:34.135" v="333" actId="20577"/>
          <ac:spMkLst>
            <pc:docMk/>
            <pc:sldMk cId="3943641749" sldId="280"/>
            <ac:spMk id="13" creationId="{C2EC8807-FECF-36F8-CD72-E89C57F12503}"/>
          </ac:spMkLst>
        </pc:spChg>
        <pc:spChg chg="mod">
          <ac:chgData name="Liggett, Kelly D" userId="S::liggettkd@state.gov::aaf9890f-ca20-4dec-b6bf-6d852f28cfbc" providerId="AD" clId="Web-{DB1A80EB-7336-FD83-F853-9E872A63F1C0}" dt="2026-08-31T19:37:24.231" v="309" actId="14100"/>
          <ac:spMkLst>
            <pc:docMk/>
            <pc:sldMk cId="3943641749" sldId="280"/>
            <ac:spMk id="15" creationId="{7543F266-71E4-B008-A4D8-5247E9A4DF46}"/>
          </ac:spMkLst>
        </pc:spChg>
        <pc:spChg chg="mod">
          <ac:chgData name="Liggett, Kelly D" userId="S::liggettkd@state.gov::aaf9890f-ca20-4dec-b6bf-6d852f28cfbc" providerId="AD" clId="Web-{DB1A80EB-7336-FD83-F853-9E872A63F1C0}" dt="2026-08-31T19:32:36.856" v="281" actId="1076"/>
          <ac:spMkLst>
            <pc:docMk/>
            <pc:sldMk cId="3943641749" sldId="280"/>
            <ac:spMk id="18" creationId="{A344A0E7-D2D9-96C8-7A59-488FC25A449D}"/>
          </ac:spMkLst>
        </pc:spChg>
        <pc:spChg chg="mod">
          <ac:chgData name="Liggett, Kelly D" userId="S::liggettkd@state.gov::aaf9890f-ca20-4dec-b6bf-6d852f28cfbc" providerId="AD" clId="Web-{DB1A80EB-7336-FD83-F853-9E872A63F1C0}" dt="2026-08-31T19:37:54.639" v="315" actId="1076"/>
          <ac:spMkLst>
            <pc:docMk/>
            <pc:sldMk cId="3943641749" sldId="280"/>
            <ac:spMk id="23" creationId="{51DC40FE-160D-94BF-7605-3173EDBD6B85}"/>
          </ac:spMkLst>
        </pc:spChg>
        <pc:spChg chg="mod">
          <ac:chgData name="Liggett, Kelly D" userId="S::liggettkd@state.gov::aaf9890f-ca20-4dec-b6bf-6d852f28cfbc" providerId="AD" clId="Web-{DB1A80EB-7336-FD83-F853-9E872A63F1C0}" dt="2026-08-31T19:37:59.842" v="316" actId="1076"/>
          <ac:spMkLst>
            <pc:docMk/>
            <pc:sldMk cId="3943641749" sldId="280"/>
            <ac:spMk id="93" creationId="{D8E0F7CA-1228-E7B7-905A-267449F9E906}"/>
          </ac:spMkLst>
        </pc:spChg>
        <pc:picChg chg="mod">
          <ac:chgData name="Liggett, Kelly D" userId="S::liggettkd@state.gov::aaf9890f-ca20-4dec-b6bf-6d852f28cfbc" providerId="AD" clId="Web-{DB1A80EB-7336-FD83-F853-9E872A63F1C0}" dt="2026-08-31T19:32:53.200" v="284" actId="1076"/>
          <ac:picMkLst>
            <pc:docMk/>
            <pc:sldMk cId="3943641749" sldId="280"/>
            <ac:picMk id="5" creationId="{199FAADF-DEEC-D8B4-F68F-B91949D08FCE}"/>
          </ac:picMkLst>
        </pc:picChg>
        <pc:picChg chg="mod">
          <ac:chgData name="Liggett, Kelly D" userId="S::liggettkd@state.gov::aaf9890f-ca20-4dec-b6bf-6d852f28cfbc" providerId="AD" clId="Web-{DB1A80EB-7336-FD83-F853-9E872A63F1C0}" dt="2026-08-31T19:38:05.514" v="317" actId="1076"/>
          <ac:picMkLst>
            <pc:docMk/>
            <pc:sldMk cId="3943641749" sldId="280"/>
            <ac:picMk id="25" creationId="{E94336AA-0CD8-599D-A386-BF746E1B8512}"/>
          </ac:picMkLst>
        </pc:picChg>
        <pc:extLst>
          <p:ext xmlns:p="http://schemas.openxmlformats.org/presentationml/2006/main" uri="{D6D511B9-2390-475A-947B-AFAB55BFBCF1}">
            <pc226:cmChg xmlns:pc226="http://schemas.microsoft.com/office/powerpoint/2022/06/main/command" chg="mod">
              <pc226:chgData name="Liggett, Kelly D" userId="S::liggettkd@state.gov::aaf9890f-ca20-4dec-b6bf-6d852f28cfbc" providerId="AD" clId="Web-{DB1A80EB-7336-FD83-F853-9E872A63F1C0}" dt="2026-08-31T19:31:41.696" v="274" actId="20577"/>
              <pc2:cmMkLst xmlns:pc2="http://schemas.microsoft.com/office/powerpoint/2019/9/main/command">
                <pc:docMk/>
                <pc:sldMk cId="3943641749" sldId="280"/>
                <pc2:cmMk id="{B61C5F11-B199-4C3E-A166-AB95D63A0E12}"/>
              </pc2:cmMkLst>
            </pc226:cmChg>
            <pc226:cmChg xmlns:pc226="http://schemas.microsoft.com/office/powerpoint/2022/06/main/command" chg="mod">
              <pc226:chgData name="Liggett, Kelly D" userId="S::liggettkd@state.gov::aaf9890f-ca20-4dec-b6bf-6d852f28cfbc" providerId="AD" clId="Web-{DB1A80EB-7336-FD83-F853-9E872A63F1C0}" dt="2026-08-31T19:30:44.834" v="225" actId="20577"/>
              <pc2:cmMkLst xmlns:pc2="http://schemas.microsoft.com/office/powerpoint/2019/9/main/command">
                <pc:docMk/>
                <pc:sldMk cId="3943641749" sldId="280"/>
                <pc2:cmMk id="{3B238D39-EE96-4D21-8AC4-DD76CA63FCC6}"/>
              </pc2:cmMkLst>
            </pc226:cmChg>
            <pc226:cmChg xmlns:pc226="http://schemas.microsoft.com/office/powerpoint/2022/06/main/command" chg="mod">
              <pc226:chgData name="Liggett, Kelly D" userId="S::liggettkd@state.gov::aaf9890f-ca20-4dec-b6bf-6d852f28cfbc" providerId="AD" clId="Web-{DB1A80EB-7336-FD83-F853-9E872A63F1C0}" dt="2026-08-31T19:31:41.696" v="274" actId="20577"/>
              <pc2:cmMkLst xmlns:pc2="http://schemas.microsoft.com/office/powerpoint/2019/9/main/command">
                <pc:docMk/>
                <pc:sldMk cId="3943641749" sldId="280"/>
                <pc2:cmMk id="{A32BFB71-3AB6-4299-9C1A-27E1A89FE562}"/>
              </pc2:cmMkLst>
            </pc226:cmChg>
            <pc226:cmChg xmlns:pc226="http://schemas.microsoft.com/office/powerpoint/2022/06/main/command" chg="mod">
              <pc226:chgData name="Liggett, Kelly D" userId="S::liggettkd@state.gov::aaf9890f-ca20-4dec-b6bf-6d852f28cfbc" providerId="AD" clId="Web-{DB1A80EB-7336-FD83-F853-9E872A63F1C0}" dt="2026-08-31T19:28:06.778" v="124" actId="20577"/>
              <pc2:cmMkLst xmlns:pc2="http://schemas.microsoft.com/office/powerpoint/2019/9/main/command">
                <pc:docMk/>
                <pc:sldMk cId="3943641749" sldId="280"/>
                <pc2:cmMk id="{7E2245CF-1088-45FD-A854-027988037F1D}"/>
              </pc2:cmMkLst>
            </pc226:cmChg>
          </p:ext>
        </pc:extLst>
      </pc:sldChg>
    </pc:docChg>
  </pc:docChgLst>
  <pc:docChgLst>
    <pc:chgData name="Liggett, Kelly D" userId="S::liggettkd@state.gov::aaf9890f-ca20-4dec-b6bf-6d852f28cfbc" providerId="AD" clId="Web-{F597178D-497A-8AE7-6BED-45F902C45BDA}"/>
    <pc:docChg chg="modSld">
      <pc:chgData name="Liggett, Kelly D" userId="S::liggettkd@state.gov::aaf9890f-ca20-4dec-b6bf-6d852f28cfbc" providerId="AD" clId="Web-{F597178D-497A-8AE7-6BED-45F902C45BDA}" dt="2026-09-29T17:42:18.421" v="80" actId="1076"/>
      <pc:docMkLst>
        <pc:docMk/>
      </pc:docMkLst>
      <pc:sldChg chg="modSp">
        <pc:chgData name="Liggett, Kelly D" userId="S::liggettkd@state.gov::aaf9890f-ca20-4dec-b6bf-6d852f28cfbc" providerId="AD" clId="Web-{F597178D-497A-8AE7-6BED-45F902C45BDA}" dt="2026-09-29T17:42:18.421" v="80" actId="1076"/>
        <pc:sldMkLst>
          <pc:docMk/>
          <pc:sldMk cId="3943641749" sldId="280"/>
        </pc:sldMkLst>
        <pc:spChg chg="mod">
          <ac:chgData name="Liggett, Kelly D" userId="S::liggettkd@state.gov::aaf9890f-ca20-4dec-b6bf-6d852f28cfbc" providerId="AD" clId="Web-{F597178D-497A-8AE7-6BED-45F902C45BDA}" dt="2026-09-29T17:42:18.421" v="80" actId="1076"/>
          <ac:spMkLst>
            <pc:docMk/>
            <pc:sldMk cId="3943641749" sldId="280"/>
            <ac:spMk id="2" creationId="{5948D534-6BA8-6425-E848-B1310A248A14}"/>
          </ac:spMkLst>
        </pc:spChg>
      </pc:sldChg>
    </pc:docChg>
  </pc:docChgLst>
  <pc:docChgLst>
    <pc:chgData name="Liggett, Kelly D" userId="S::liggettkd@state.gov::aaf9890f-ca20-4dec-b6bf-6d852f28cfbc" providerId="AD" clId="Web-{BD0DA346-51DB-2119-1420-848B0F55BE07}"/>
    <pc:docChg chg="modSld">
      <pc:chgData name="Liggett, Kelly D" userId="S::liggettkd@state.gov::aaf9890f-ca20-4dec-b6bf-6d852f28cfbc" providerId="AD" clId="Web-{BD0DA346-51DB-2119-1420-848B0F55BE07}" dt="2026-08-31T17:03:22.173" v="70" actId="20577"/>
      <pc:docMkLst>
        <pc:docMk/>
      </pc:docMkLst>
      <pc:sldChg chg="modSp modCm">
        <pc:chgData name="Liggett, Kelly D" userId="S::liggettkd@state.gov::aaf9890f-ca20-4dec-b6bf-6d852f28cfbc" providerId="AD" clId="Web-{BD0DA346-51DB-2119-1420-848B0F55BE07}" dt="2026-08-31T17:03:22.173" v="70" actId="20577"/>
        <pc:sldMkLst>
          <pc:docMk/>
          <pc:sldMk cId="3943641749" sldId="280"/>
        </pc:sldMkLst>
        <pc:spChg chg="mod">
          <ac:chgData name="Liggett, Kelly D" userId="S::liggettkd@state.gov::aaf9890f-ca20-4dec-b6bf-6d852f28cfbc" providerId="AD" clId="Web-{BD0DA346-51DB-2119-1420-848B0F55BE07}" dt="2026-08-31T17:03:22.173" v="70" actId="20577"/>
          <ac:spMkLst>
            <pc:docMk/>
            <pc:sldMk cId="3943641749" sldId="280"/>
            <ac:spMk id="13" creationId="{C2EC8807-FECF-36F8-CD72-E89C57F12503}"/>
          </ac:spMkLst>
        </pc:spChg>
        <pc:spChg chg="mod">
          <ac:chgData name="Liggett, Kelly D" userId="S::liggettkd@state.gov::aaf9890f-ca20-4dec-b6bf-6d852f28cfbc" providerId="AD" clId="Web-{BD0DA346-51DB-2119-1420-848B0F55BE07}" dt="2026-08-31T16:57:33.153" v="52" actId="20577"/>
          <ac:spMkLst>
            <pc:docMk/>
            <pc:sldMk cId="3943641749" sldId="280"/>
            <ac:spMk id="18" creationId="{A344A0E7-D2D9-96C8-7A59-488FC25A449D}"/>
          </ac:spMkLst>
        </pc:spChg>
        <pc:extLst>
          <p:ext xmlns:p="http://schemas.openxmlformats.org/presentationml/2006/main" uri="{D6D511B9-2390-475A-947B-AFAB55BFBCF1}">
            <pc226:cmChg xmlns:pc226="http://schemas.microsoft.com/office/powerpoint/2022/06/main/command" chg="mod">
              <pc226:chgData name="Liggett, Kelly D" userId="S::liggettkd@state.gov::aaf9890f-ca20-4dec-b6bf-6d852f28cfbc" providerId="AD" clId="Web-{BD0DA346-51DB-2119-1420-848B0F55BE07}" dt="2026-08-31T16:58:37.404" v="69" actId="20577"/>
              <pc2:cmMkLst xmlns:pc2="http://schemas.microsoft.com/office/powerpoint/2019/9/main/command">
                <pc:docMk/>
                <pc:sldMk cId="3943641749" sldId="280"/>
                <pc2:cmMk id="{A32BFB71-3AB6-4299-9C1A-27E1A89FE562}"/>
              </pc2:cmMkLst>
            </pc226:cmChg>
          </p:ext>
        </pc:extLst>
      </pc:sldChg>
    </pc:docChg>
  </pc:docChgLst>
  <pc:docChgLst>
    <pc:chgData name="Liggett, Kelly D" userId="S::liggettkd@state.gov::aaf9890f-ca20-4dec-b6bf-6d852f28cfbc" providerId="AD" clId="Web-{739E0C1B-627D-6015-89C0-C490DB6202C0}"/>
    <pc:docChg chg="modSld">
      <pc:chgData name="Liggett, Kelly D" userId="S::liggettkd@state.gov::aaf9890f-ca20-4dec-b6bf-6d852f28cfbc" providerId="AD" clId="Web-{739E0C1B-627D-6015-89C0-C490DB6202C0}" dt="2026-09-16T17:51:23.541" v="1" actId="20577"/>
      <pc:docMkLst>
        <pc:docMk/>
      </pc:docMkLst>
      <pc:sldChg chg="modSp">
        <pc:chgData name="Liggett, Kelly D" userId="S::liggettkd@state.gov::aaf9890f-ca20-4dec-b6bf-6d852f28cfbc" providerId="AD" clId="Web-{739E0C1B-627D-6015-89C0-C490DB6202C0}" dt="2026-09-16T17:51:23.541" v="1" actId="20577"/>
        <pc:sldMkLst>
          <pc:docMk/>
          <pc:sldMk cId="3943641749" sldId="280"/>
        </pc:sldMkLst>
      </pc:sldChg>
    </pc:docChg>
  </pc:docChgLst>
  <pc:docChgLst>
    <pc:chgData name="Liggett, Kelly D" userId="S::liggettkd@state.gov::aaf9890f-ca20-4dec-b6bf-6d852f28cfbc" providerId="AD" clId="Web-{C1882292-1ADF-9EE1-4480-2E710ADFC45E}"/>
    <pc:docChg chg="modSld">
      <pc:chgData name="Liggett, Kelly D" userId="S::liggettkd@state.gov::aaf9890f-ca20-4dec-b6bf-6d852f28cfbc" providerId="AD" clId="Web-{C1882292-1ADF-9EE1-4480-2E710ADFC45E}" dt="2026-09-24T20:49:45.253" v="0" actId="20577"/>
      <pc:docMkLst>
        <pc:docMk/>
      </pc:docMkLst>
      <pc:sldChg chg="modSp">
        <pc:chgData name="Liggett, Kelly D" userId="S::liggettkd@state.gov::aaf9890f-ca20-4dec-b6bf-6d852f28cfbc" providerId="AD" clId="Web-{C1882292-1ADF-9EE1-4480-2E710ADFC45E}" dt="2026-09-24T20:49:45.253" v="0" actId="20577"/>
        <pc:sldMkLst>
          <pc:docMk/>
          <pc:sldMk cId="3943641749" sldId="280"/>
        </pc:sldMkLst>
        <pc:spChg chg="mod">
          <ac:chgData name="Liggett, Kelly D" userId="S::liggettkd@state.gov::aaf9890f-ca20-4dec-b6bf-6d852f28cfbc" providerId="AD" clId="Web-{C1882292-1ADF-9EE1-4480-2E710ADFC45E}" dt="2026-09-24T20:49:45.253" v="0" actId="20577"/>
          <ac:spMkLst>
            <pc:docMk/>
            <pc:sldMk cId="3943641749" sldId="280"/>
            <ac:spMk id="2" creationId="{5948D534-6BA8-6425-E848-B1310A248A14}"/>
          </ac:spMkLst>
        </pc:spChg>
      </pc:sldChg>
    </pc:docChg>
  </pc:docChgLst>
  <pc:docChgLst>
    <pc:chgData name="Liggett, Kelly D" userId="S::liggettkd@state.gov::aaf9890f-ca20-4dec-b6bf-6d852f28cfbc" providerId="AD" clId="Web-{945C0D0B-9E60-3E5F-0EF0-D28521AF8DB1}"/>
    <pc:docChg chg="modSld">
      <pc:chgData name="Liggett, Kelly D" userId="S::liggettkd@state.gov::aaf9890f-ca20-4dec-b6bf-6d852f28cfbc" providerId="AD" clId="Web-{945C0D0B-9E60-3E5F-0EF0-D28521AF8DB1}" dt="2026-09-29T18:35:58.690" v="88"/>
      <pc:docMkLst>
        <pc:docMk/>
      </pc:docMkLst>
      <pc:sldChg chg="delSp modSp">
        <pc:chgData name="Liggett, Kelly D" userId="S::liggettkd@state.gov::aaf9890f-ca20-4dec-b6bf-6d852f28cfbc" providerId="AD" clId="Web-{945C0D0B-9E60-3E5F-0EF0-D28521AF8DB1}" dt="2026-09-29T18:35:58.690" v="88"/>
        <pc:sldMkLst>
          <pc:docMk/>
          <pc:sldMk cId="3943641749" sldId="280"/>
        </pc:sldMkLst>
        <pc:spChg chg="mod">
          <ac:chgData name="Liggett, Kelly D" userId="S::liggettkd@state.gov::aaf9890f-ca20-4dec-b6bf-6d852f28cfbc" providerId="AD" clId="Web-{945C0D0B-9E60-3E5F-0EF0-D28521AF8DB1}" dt="2026-09-29T18:34:59.752" v="50" actId="20577"/>
          <ac:spMkLst>
            <pc:docMk/>
            <pc:sldMk cId="3943641749" sldId="280"/>
            <ac:spMk id="2" creationId="{5948D534-6BA8-6425-E848-B1310A248A14}"/>
          </ac:spMkLst>
        </pc:spChg>
        <pc:spChg chg="del">
          <ac:chgData name="Liggett, Kelly D" userId="S::liggettkd@state.gov::aaf9890f-ca20-4dec-b6bf-6d852f28cfbc" providerId="AD" clId="Web-{945C0D0B-9E60-3E5F-0EF0-D28521AF8DB1}" dt="2026-09-29T18:35:58.690" v="88"/>
          <ac:spMkLst>
            <pc:docMk/>
            <pc:sldMk cId="3943641749" sldId="280"/>
            <ac:spMk id="6" creationId="{55DD127F-0BF8-C928-6BE0-095DF3AC2A46}"/>
          </ac:spMkLst>
        </pc:spChg>
        <pc:spChg chg="mod">
          <ac:chgData name="Liggett, Kelly D" userId="S::liggettkd@state.gov::aaf9890f-ca20-4dec-b6bf-6d852f28cfbc" providerId="AD" clId="Web-{945C0D0B-9E60-3E5F-0EF0-D28521AF8DB1}" dt="2026-09-29T18:35:54.221" v="87" actId="20577"/>
          <ac:spMkLst>
            <pc:docMk/>
            <pc:sldMk cId="3943641749" sldId="280"/>
            <ac:spMk id="8" creationId="{C1EE42A1-9976-9585-4774-3DC7437211AC}"/>
          </ac:spMkLst>
        </pc:spChg>
        <pc:spChg chg="mod">
          <ac:chgData name="Liggett, Kelly D" userId="S::liggettkd@state.gov::aaf9890f-ca20-4dec-b6bf-6d852f28cfbc" providerId="AD" clId="Web-{945C0D0B-9E60-3E5F-0EF0-D28521AF8DB1}" dt="2026-09-29T18:09:03.952" v="21" actId="20577"/>
          <ac:spMkLst>
            <pc:docMk/>
            <pc:sldMk cId="3943641749" sldId="280"/>
            <ac:spMk id="13" creationId="{C2EC8807-FECF-36F8-CD72-E89C57F12503}"/>
          </ac:spMkLst>
        </pc:spChg>
        <pc:spChg chg="mod">
          <ac:chgData name="Liggett, Kelly D" userId="S::liggettkd@state.gov::aaf9890f-ca20-4dec-b6bf-6d852f28cfbc" providerId="AD" clId="Web-{945C0D0B-9E60-3E5F-0EF0-D28521AF8DB1}" dt="2026-09-29T18:10:03.687" v="44" actId="20577"/>
          <ac:spMkLst>
            <pc:docMk/>
            <pc:sldMk cId="3943641749" sldId="280"/>
            <ac:spMk id="18" creationId="{A344A0E7-D2D9-96C8-7A59-488FC25A449D}"/>
          </ac:spMkLst>
        </pc:spChg>
      </pc:sldChg>
    </pc:docChg>
  </pc:docChgLst>
  <pc:docChgLst>
    <pc:chgData name="Heidema, Sarah J" userId="S::heidemasj@state.gov::b3abaa75-243d-4c74-80ea-a839365e7635" providerId="AD" clId="Web-{F6CBAA7D-F9A9-D9BD-C048-75135493F357}"/>
    <pc:docChg chg="modSld">
      <pc:chgData name="Heidema, Sarah J" userId="S::heidemasj@state.gov::b3abaa75-243d-4c74-80ea-a839365e7635" providerId="AD" clId="Web-{F6CBAA7D-F9A9-D9BD-C048-75135493F357}" dt="2026-09-02T18:52:45.286" v="1" actId="20577"/>
      <pc:docMkLst>
        <pc:docMk/>
      </pc:docMkLst>
      <pc:sldChg chg="modSp modCm">
        <pc:chgData name="Heidema, Sarah J" userId="S::heidemasj@state.gov::b3abaa75-243d-4c74-80ea-a839365e7635" providerId="AD" clId="Web-{F6CBAA7D-F9A9-D9BD-C048-75135493F357}" dt="2026-09-02T18:52:45.286" v="1" actId="20577"/>
        <pc:sldMkLst>
          <pc:docMk/>
          <pc:sldMk cId="3943641749" sldId="280"/>
        </pc:sldMkLst>
        <pc:spChg chg="mod">
          <ac:chgData name="Heidema, Sarah J" userId="S::heidemasj@state.gov::b3abaa75-243d-4c74-80ea-a839365e7635" providerId="AD" clId="Web-{F6CBAA7D-F9A9-D9BD-C048-75135493F357}" dt="2026-09-02T18:52:45.286" v="1" actId="20577"/>
          <ac:spMkLst>
            <pc:docMk/>
            <pc:sldMk cId="3943641749" sldId="280"/>
            <ac:spMk id="13" creationId="{C2EC8807-FECF-36F8-CD72-E89C57F12503}"/>
          </ac:spMkLst>
        </pc:spChg>
        <pc:extLst>
          <p:ext xmlns:p="http://schemas.openxmlformats.org/presentationml/2006/main" uri="{D6D511B9-2390-475A-947B-AFAB55BFBCF1}">
            <pc226:cmChg xmlns:pc226="http://schemas.microsoft.com/office/powerpoint/2022/06/main/command" chg="mod">
              <pc226:chgData name="Heidema, Sarah J" userId="S::heidemasj@state.gov::b3abaa75-243d-4c74-80ea-a839365e7635" providerId="AD" clId="Web-{F6CBAA7D-F9A9-D9BD-C048-75135493F357}" dt="2026-09-02T18:52:45.286" v="1" actId="20577"/>
              <pc2:cmMkLst xmlns:pc2="http://schemas.microsoft.com/office/powerpoint/2019/9/main/command">
                <pc:docMk/>
                <pc:sldMk cId="3943641749" sldId="280"/>
                <pc2:cmMk id="{0E09A190-8E1C-4344-917B-93307AE943F9}"/>
              </pc2:cmMkLst>
            </pc226:cmChg>
          </p:ext>
        </pc:extLst>
      </pc:sldChg>
    </pc:docChg>
  </pc:docChgLst>
  <pc:docChgLst>
    <pc:chgData name="Atkinson, Shelly M" userId="S::atkinsonsm@state.gov::aece1f4e-778a-4d89-b6e3-3611483a8dfe" providerId="AD" clId="Web-{09DEFE0E-B664-F795-BC93-26726BAEC6ED}"/>
    <pc:docChg chg="modSld">
      <pc:chgData name="Atkinson, Shelly M" userId="S::atkinsonsm@state.gov::aece1f4e-778a-4d89-b6e3-3611483a8dfe" providerId="AD" clId="Web-{09DEFE0E-B664-F795-BC93-26726BAEC6ED}" dt="2026-09-24T18:44:50.282" v="9" actId="20577"/>
      <pc:docMkLst>
        <pc:docMk/>
      </pc:docMkLst>
      <pc:sldChg chg="modSp">
        <pc:chgData name="Atkinson, Shelly M" userId="S::atkinsonsm@state.gov::aece1f4e-778a-4d89-b6e3-3611483a8dfe" providerId="AD" clId="Web-{09DEFE0E-B664-F795-BC93-26726BAEC6ED}" dt="2026-09-24T18:44:50.282" v="9" actId="20577"/>
        <pc:sldMkLst>
          <pc:docMk/>
          <pc:sldMk cId="3943641749" sldId="280"/>
        </pc:sldMkLst>
        <pc:spChg chg="mod">
          <ac:chgData name="Atkinson, Shelly M" userId="S::atkinsonsm@state.gov::aece1f4e-778a-4d89-b6e3-3611483a8dfe" providerId="AD" clId="Web-{09DEFE0E-B664-F795-BC93-26726BAEC6ED}" dt="2026-09-24T18:44:50.282" v="9" actId="20577"/>
          <ac:spMkLst>
            <pc:docMk/>
            <pc:sldMk cId="3943641749" sldId="280"/>
            <ac:spMk id="2" creationId="{5948D534-6BA8-6425-E848-B1310A248A14}"/>
          </ac:spMkLst>
        </pc:spChg>
      </pc:sldChg>
    </pc:docChg>
  </pc:docChgLst>
  <pc:docChgLst>
    <pc:chgData name="Liggett, Kelly D" userId="S::liggettkd@state.gov::aaf9890f-ca20-4dec-b6bf-6d852f28cfbc" providerId="AD" clId="Web-{50BEC88F-7827-D7AA-0FE9-4F9BD4EC97E8}"/>
    <pc:docChg chg="modSld">
      <pc:chgData name="Liggett, Kelly D" userId="S::liggettkd@state.gov::aaf9890f-ca20-4dec-b6bf-6d852f28cfbc" providerId="AD" clId="Web-{50BEC88F-7827-D7AA-0FE9-4F9BD4EC97E8}" dt="2026-09-10T16:02:10.497" v="36" actId="20577"/>
      <pc:docMkLst>
        <pc:docMk/>
      </pc:docMkLst>
    </pc:docChg>
  </pc:docChgLst>
  <pc:docChgLst>
    <pc:chgData name="Liggett, Kelly D" userId="S::liggettkd@state.gov::aaf9890f-ca20-4dec-b6bf-6d852f28cfbc" providerId="AD" clId="Web-{45548282-8E1A-CF60-F004-87FD9FFE6A2B}"/>
    <pc:docChg chg="modSld">
      <pc:chgData name="Liggett, Kelly D" userId="S::liggettkd@state.gov::aaf9890f-ca20-4dec-b6bf-6d852f28cfbc" providerId="AD" clId="Web-{45548282-8E1A-CF60-F004-87FD9FFE6A2B}" dt="2026-09-09T17:19:38.367" v="42" actId="14100"/>
      <pc:docMkLst>
        <pc:docMk/>
      </pc:docMkLst>
      <pc:sldChg chg="modSp modCm">
        <pc:chgData name="Liggett, Kelly D" userId="S::liggettkd@state.gov::aaf9890f-ca20-4dec-b6bf-6d852f28cfbc" providerId="AD" clId="Web-{45548282-8E1A-CF60-F004-87FD9FFE6A2B}" dt="2026-09-09T17:19:38.367" v="42" actId="14100"/>
        <pc:sldMkLst>
          <pc:docMk/>
          <pc:sldMk cId="3943641749" sldId="280"/>
        </pc:sldMkLst>
        <pc:spChg chg="mod">
          <ac:chgData name="Liggett, Kelly D" userId="S::liggettkd@state.gov::aaf9890f-ca20-4dec-b6bf-6d852f28cfbc" providerId="AD" clId="Web-{45548282-8E1A-CF60-F004-87FD9FFE6A2B}" dt="2026-09-09T17:19:15.069" v="38" actId="20577"/>
          <ac:spMkLst>
            <pc:docMk/>
            <pc:sldMk cId="3943641749" sldId="280"/>
            <ac:spMk id="13" creationId="{C2EC8807-FECF-36F8-CD72-E89C57F12503}"/>
          </ac:spMkLst>
        </pc:spChg>
        <pc:extLst>
          <p:ext xmlns:p="http://schemas.openxmlformats.org/presentationml/2006/main" uri="{D6D511B9-2390-475A-947B-AFAB55BFBCF1}">
            <pc226:cmChg xmlns:pc226="http://schemas.microsoft.com/office/powerpoint/2022/06/main/command" chg="mod">
              <pc226:chgData name="Liggett, Kelly D" userId="S::liggettkd@state.gov::aaf9890f-ca20-4dec-b6bf-6d852f28cfbc" providerId="AD" clId="Web-{45548282-8E1A-CF60-F004-87FD9FFE6A2B}" dt="2026-09-09T17:19:04.085" v="37" actId="20577"/>
              <pc2:cmMkLst xmlns:pc2="http://schemas.microsoft.com/office/powerpoint/2019/9/main/command">
                <pc:docMk/>
                <pc:sldMk cId="3943641749" sldId="280"/>
                <pc2:cmMk id="{0E09A190-8E1C-4344-917B-93307AE943F9}"/>
              </pc2:cmMkLst>
            </pc226:cmChg>
          </p:ext>
        </pc:extLst>
      </pc:sldChg>
    </pc:docChg>
  </pc:docChgLst>
  <pc:docChgLst>
    <pc:chgData name="Liggett, Kelly D" userId="S::liggettkd@state.gov::aaf9890f-ca20-4dec-b6bf-6d852f28cfbc" providerId="AD" clId="Web-{458F6247-259D-09EB-92FF-CF2F9149FF5C}"/>
    <pc:docChg chg="modSld">
      <pc:chgData name="Liggett, Kelly D" userId="S::liggettkd@state.gov::aaf9890f-ca20-4dec-b6bf-6d852f28cfbc" providerId="AD" clId="Web-{458F6247-259D-09EB-92FF-CF2F9149FF5C}" dt="2026-09-09T15:55:04.118" v="111" actId="14100"/>
      <pc:docMkLst>
        <pc:docMk/>
      </pc:docMkLst>
    </pc:docChg>
  </pc:docChgLst>
  <pc:docChgLst>
    <pc:chgData name="Wubneh, Engda M" userId="S::wubnehem@state.gov::486863a2-6975-4dfd-ad78-e61749ce9c3d" providerId="AD" clId="Web-{68322049-B63C-D445-65F9-0DFC42FE0BE4}"/>
    <pc:docChg chg="modSld">
      <pc:chgData name="Wubneh, Engda M" userId="S::wubnehem@state.gov::486863a2-6975-4dfd-ad78-e61749ce9c3d" providerId="AD" clId="Web-{68322049-B63C-D445-65F9-0DFC42FE0BE4}" dt="2026-08-31T19:15:46.698" v="36" actId="20577"/>
      <pc:docMkLst>
        <pc:docMk/>
      </pc:docMkLst>
    </pc:docChg>
  </pc:docChgLst>
  <pc:docChgLst>
    <pc:chgData name="Liggett, Kelly D" userId="S::liggettkd@state.gov::aaf9890f-ca20-4dec-b6bf-6d852f28cfbc" providerId="AD" clId="Web-{D196D1E2-F6D7-DEF0-BCF1-9AA616D6ED3C}"/>
    <pc:docChg chg="modSld">
      <pc:chgData name="Liggett, Kelly D" userId="S::liggettkd@state.gov::aaf9890f-ca20-4dec-b6bf-6d852f28cfbc" providerId="AD" clId="Web-{D196D1E2-F6D7-DEF0-BCF1-9AA616D6ED3C}" dt="2026-09-16T21:12:44.748" v="98" actId="1076"/>
      <pc:docMkLst>
        <pc:docMk/>
      </pc:docMkLst>
    </pc:docChg>
  </pc:docChgLst>
  <pc:docChgLst>
    <pc:chgData name="Weil, Christopher" userId="b17cdbda-9316-4b15-9e56-7b4c118d32ba" providerId="ADAL" clId="{D298AF76-D0AC-49D2-83C6-EC49BFF29821}"/>
    <pc:docChg chg="undo custSel modSld">
      <pc:chgData name="Weil, Christopher" userId="b17cdbda-9316-4b15-9e56-7b4c118d32ba" providerId="ADAL" clId="{D298AF76-D0AC-49D2-83C6-EC49BFF29821}" dt="2026-09-16T21:01:59.048" v="661" actId="20577"/>
      <pc:docMkLst>
        <pc:docMk/>
      </pc:docMkLst>
    </pc:docChg>
  </pc:docChgLst>
  <pc:docChgLst>
    <pc:chgData name="Jones, Elisabeth B" userId="S::joneseb@state.gov::57e924ac-2e69-451f-9c0c-4b76fd6aa0bd" providerId="AD" clId="Web-{07E0D655-BCEF-6473-7831-E7DC8238EF84}"/>
    <pc:docChg chg="mod modSld">
      <pc:chgData name="Jones, Elisabeth B" userId="S::joneseb@state.gov::57e924ac-2e69-451f-9c0c-4b76fd6aa0bd" providerId="AD" clId="Web-{07E0D655-BCEF-6473-7831-E7DC8238EF84}" dt="2026-09-01T13:58:57.503" v="24"/>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D657813-1119-4406-BC77-53B5F8EFC472}" type="datetimeFigureOut">
              <a:t>9/29/2026</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1C1FF4F-71E8-4A09-8CF2-4CEADE03609F}" type="slidenum">
              <a:t>‹#›</a:t>
            </a:fld>
            <a:endParaRPr lang="en-US"/>
          </a:p>
        </p:txBody>
      </p:sp>
    </p:spTree>
    <p:extLst>
      <p:ext uri="{BB962C8B-B14F-4D97-AF65-F5344CB8AC3E}">
        <p14:creationId xmlns:p14="http://schemas.microsoft.com/office/powerpoint/2010/main" val="140757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E38E-8282-123F-2FC5-72B703FB4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32D8D7-7830-DE24-16B8-40122DF93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EE4D8-9674-7EA2-8D7F-F9CF9A0F7E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F9DB31-777C-46FE-89FF-39C03E128AB8}"/>
              </a:ext>
            </a:extLst>
          </p:cNvPr>
          <p:cNvSpPr>
            <a:spLocks noGrp="1"/>
          </p:cNvSpPr>
          <p:nvPr>
            <p:ph type="sldNum" sz="quarter" idx="5"/>
          </p:nvPr>
        </p:nvSpPr>
        <p:spPr/>
        <p:txBody>
          <a:bodyPr/>
          <a:lstStyle/>
          <a:p>
            <a:fld id="{01C1FF4F-71E8-4A09-8CF2-4CEADE03609F}" type="slidenum">
              <a:rPr lang="en-US" smtClean="0"/>
              <a:t>1</a:t>
            </a:fld>
            <a:endParaRPr lang="en-US"/>
          </a:p>
        </p:txBody>
      </p:sp>
    </p:spTree>
    <p:extLst>
      <p:ext uri="{BB962C8B-B14F-4D97-AF65-F5344CB8AC3E}">
        <p14:creationId xmlns:p14="http://schemas.microsoft.com/office/powerpoint/2010/main" val="426566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smtClean="0"/>
              <a:t>9/29/2026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0" y="0"/>
            <a:ext cx="7772400" cy="920115"/>
          </a:xfrm>
          <a:prstGeom prst="rect">
            <a:avLst/>
          </a:prstGeo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lIns="0" tIns="0" rIns="0" bIns="0"/>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smtClean="0"/>
              <a:t>9/29/2026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0" y="0"/>
            <a:ext cx="7772400" cy="920115"/>
          </a:xfrm>
          <a:prstGeom prst="rect">
            <a:avLst/>
          </a:prstGeo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2642616" y="9354312"/>
            <a:ext cx="2487168" cy="50292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388620" y="9354312"/>
            <a:ext cx="1787652" cy="50292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smtClean="0"/>
              <a:t>9/29/2026</a:t>
            </a:fld>
            <a:endParaRPr lang="en-US"/>
          </a:p>
        </p:txBody>
      </p:sp>
      <p:sp>
        <p:nvSpPr>
          <p:cNvPr id="7" name="Holder 7"/>
          <p:cNvSpPr>
            <a:spLocks noGrp="1"/>
          </p:cNvSpPr>
          <p:nvPr>
            <p:ph type="sldNum" sz="quarter" idx="7"/>
          </p:nvPr>
        </p:nvSpPr>
        <p:spPr>
          <a:xfrm>
            <a:off x="5596128" y="9354312"/>
            <a:ext cx="1787652" cy="50292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0" y="0"/>
            <a:ext cx="7772400" cy="920115"/>
          </a:xfrm>
          <a:prstGeom prst="rect">
            <a:avLst/>
          </a:prstGeom>
        </p:spPr>
        <p:txBody>
          <a:bodyPr lIns="0" tIns="0" rIns="0" bIns="0"/>
          <a:lstStyle>
            <a:lvl1pPr>
              <a:defRPr sz="2400" b="0" i="0">
                <a:solidFill>
                  <a:schemeClr val="bg1"/>
                </a:solidFill>
                <a:latin typeface="Calibri"/>
                <a:cs typeface="Calibri"/>
              </a:defRPr>
            </a:lvl1pPr>
          </a:lstStyle>
          <a:p>
            <a:endParaRPr/>
          </a:p>
        </p:txBody>
      </p:sp>
      <p:sp>
        <p:nvSpPr>
          <p:cNvPr id="3" name="Holder 3"/>
          <p:cNvSpPr>
            <a:spLocks noGrp="1"/>
          </p:cNvSpPr>
          <p:nvPr>
            <p:ph type="ftr" sz="quarter" idx="5"/>
          </p:nvPr>
        </p:nvSpPr>
        <p:spPr>
          <a:xfrm>
            <a:off x="2642616" y="9354312"/>
            <a:ext cx="2487168" cy="50292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388620" y="9354312"/>
            <a:ext cx="1787652" cy="50292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smtClean="0"/>
              <a:t>9/29/2026</a:t>
            </a:fld>
            <a:endParaRPr lang="en-US"/>
          </a:p>
        </p:txBody>
      </p:sp>
      <p:sp>
        <p:nvSpPr>
          <p:cNvPr id="5" name="Holder 5"/>
          <p:cNvSpPr>
            <a:spLocks noGrp="1"/>
          </p:cNvSpPr>
          <p:nvPr>
            <p:ph type="sldNum" sz="quarter" idx="7"/>
          </p:nvPr>
        </p:nvSpPr>
        <p:spPr>
          <a:xfrm>
            <a:off x="5596128" y="9354312"/>
            <a:ext cx="1787652" cy="50292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2642616" y="9354312"/>
            <a:ext cx="2487168" cy="50292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388620" y="9354312"/>
            <a:ext cx="1787652" cy="50292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smtClean="0"/>
              <a:t>9/29/2026</a:t>
            </a:fld>
            <a:endParaRPr lang="en-US"/>
          </a:p>
        </p:txBody>
      </p:sp>
      <p:sp>
        <p:nvSpPr>
          <p:cNvPr id="4" name="Holder 4"/>
          <p:cNvSpPr>
            <a:spLocks noGrp="1"/>
          </p:cNvSpPr>
          <p:nvPr>
            <p:ph type="sldNum" sz="quarter" idx="7"/>
          </p:nvPr>
        </p:nvSpPr>
        <p:spPr>
          <a:xfrm>
            <a:off x="5596128" y="9354312"/>
            <a:ext cx="1787652" cy="50292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bg object 21"/>
          <p:cNvSpPr/>
          <p:nvPr/>
        </p:nvSpPr>
        <p:spPr>
          <a:xfrm>
            <a:off x="4663440" y="6243358"/>
            <a:ext cx="2983865" cy="1156335"/>
          </a:xfrm>
          <a:custGeom>
            <a:avLst/>
            <a:gdLst/>
            <a:ahLst/>
            <a:cxnLst/>
            <a:rect l="l" t="t" r="r" b="b"/>
            <a:pathLst>
              <a:path w="2983865" h="1156334">
                <a:moveTo>
                  <a:pt x="2983395" y="0"/>
                </a:moveTo>
                <a:lnTo>
                  <a:pt x="0" y="0"/>
                </a:lnTo>
                <a:lnTo>
                  <a:pt x="0" y="1155801"/>
                </a:lnTo>
                <a:lnTo>
                  <a:pt x="2983395" y="1155801"/>
                </a:lnTo>
                <a:lnTo>
                  <a:pt x="2983395" y="0"/>
                </a:lnTo>
                <a:close/>
              </a:path>
            </a:pathLst>
          </a:custGeom>
          <a:solidFill>
            <a:srgbClr val="FFFFFF">
              <a:alpha val="94999"/>
            </a:srgbClr>
          </a:solidFill>
        </p:spPr>
        <p:txBody>
          <a:bodyPr wrap="square" lIns="0" tIns="0" rIns="0" bIns="0" rtlCol="0"/>
          <a:lstStyle/>
          <a:p>
            <a:endParaRPr/>
          </a:p>
        </p:txBody>
      </p:sp>
      <p:sp>
        <p:nvSpPr>
          <p:cNvPr id="3" name="TextBox 2">
            <a:extLst>
              <a:ext uri="{FF2B5EF4-FFF2-40B4-BE49-F238E27FC236}">
                <a16:creationId xmlns:a16="http://schemas.microsoft.com/office/drawing/2014/main" id="{E09B7C1E-AF86-BD45-86A3-E60AC1C36D6E}"/>
              </a:ext>
            </a:extLst>
          </p:cNvPr>
          <p:cNvSpPr txBox="1"/>
          <p:nvPr>
            <p:extLst>
              <p:ext uri="{1162E1C5-73C7-4A58-AE30-91384D911F3F}">
                <p184:classification xmlns:p184="http://schemas.microsoft.com/office/powerpoint/2018/4/main" val="ftr"/>
              </p:ext>
            </p:extLst>
          </p:nvPr>
        </p:nvSpPr>
        <p:spPr>
          <a:xfrm>
            <a:off x="2817813" y="9654540"/>
            <a:ext cx="2176462" cy="213360"/>
          </a:xfrm>
          <a:prstGeom prst="rect">
            <a:avLst/>
          </a:prstGeom>
        </p:spPr>
        <p:txBody>
          <a:bodyPr horzOverflow="overflow" lIns="0" tIns="0" rIns="0" bIns="0">
            <a:spAutoFit/>
          </a:bodyPr>
          <a:lstStyle/>
          <a:p>
            <a:pPr algn="l"/>
            <a:r>
              <a:rPr lang="en-US" sz="14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SENSITIVE BUT UNCLASSIFIED</a:t>
            </a:r>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84E07-B0BA-B117-A619-73659FC11DD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1EE42A1-9976-9585-4774-3DC7437211AC}"/>
              </a:ext>
            </a:extLst>
          </p:cNvPr>
          <p:cNvSpPr txBox="1"/>
          <p:nvPr/>
        </p:nvSpPr>
        <p:spPr>
          <a:xfrm>
            <a:off x="0" y="7143706"/>
            <a:ext cx="7785509" cy="384721"/>
          </a:xfrm>
          <a:prstGeom prst="rect">
            <a:avLst/>
          </a:prstGeom>
          <a:noFill/>
          <a:ln>
            <a:solidFill>
              <a:schemeClr val="bg1">
                <a:lumMod val="85000"/>
              </a:schemeClr>
            </a:solidFill>
          </a:ln>
        </p:spPr>
        <p:txBody>
          <a:bodyPr wrap="square" lIns="91440" tIns="45720" rIns="91440" bIns="45720" anchor="t">
            <a:spAutoFit/>
          </a:bodyPr>
          <a:lstStyle/>
          <a:p>
            <a:pPr>
              <a:spcBef>
                <a:spcPts val="375"/>
              </a:spcBef>
              <a:spcAft>
                <a:spcPts val="300"/>
              </a:spcAft>
            </a:pPr>
            <a:r>
              <a:rPr lang="en-US" sz="1900" b="1" dirty="0">
                <a:solidFill>
                  <a:srgbClr val="1C2127"/>
                </a:solidFill>
                <a:latin typeface="Times New Roman"/>
                <a:cs typeface="Times New Roman"/>
              </a:rPr>
              <a:t>Public comments due:  </a:t>
            </a:r>
            <a:r>
              <a:rPr lang="en-US" sz="1600" dirty="0">
                <a:solidFill>
                  <a:srgbClr val="1C2127"/>
                </a:solidFill>
                <a:latin typeface="Times New Roman"/>
                <a:cs typeface="Times New Roman"/>
              </a:rPr>
              <a:t>November 30, 2026</a:t>
            </a:r>
          </a:p>
        </p:txBody>
      </p:sp>
      <p:sp>
        <p:nvSpPr>
          <p:cNvPr id="3" name="Rectangle 2">
            <a:extLst>
              <a:ext uri="{FF2B5EF4-FFF2-40B4-BE49-F238E27FC236}">
                <a16:creationId xmlns:a16="http://schemas.microsoft.com/office/drawing/2014/main" id="{0597E584-E698-5C22-3A90-16F7FE3EA300}"/>
              </a:ext>
            </a:extLst>
          </p:cNvPr>
          <p:cNvSpPr/>
          <p:nvPr/>
        </p:nvSpPr>
        <p:spPr>
          <a:xfrm>
            <a:off x="13009" y="2"/>
            <a:ext cx="7757648" cy="267764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6C7BEB8-BC6E-076F-3BA3-CB5133D26DB2}"/>
              </a:ext>
            </a:extLst>
          </p:cNvPr>
          <p:cNvSpPr/>
          <p:nvPr/>
        </p:nvSpPr>
        <p:spPr>
          <a:xfrm>
            <a:off x="16464" y="200728"/>
            <a:ext cx="7754199" cy="775819"/>
          </a:xfrm>
          <a:prstGeom prst="rect">
            <a:avLst/>
          </a:prstGeom>
          <a:solidFill>
            <a:srgbClr val="0A22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543F266-71E4-B008-A4D8-5247E9A4DF46}"/>
              </a:ext>
            </a:extLst>
          </p:cNvPr>
          <p:cNvSpPr/>
          <p:nvPr/>
        </p:nvSpPr>
        <p:spPr>
          <a:xfrm>
            <a:off x="14720" y="7520395"/>
            <a:ext cx="7756665" cy="25408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25E7F2-8C8E-9AA8-1841-6703A54D7417}"/>
              </a:ext>
            </a:extLst>
          </p:cNvPr>
          <p:cNvSpPr/>
          <p:nvPr/>
        </p:nvSpPr>
        <p:spPr>
          <a:xfrm>
            <a:off x="23259" y="8104487"/>
            <a:ext cx="7754199" cy="1114559"/>
          </a:xfrm>
          <a:prstGeom prst="rect">
            <a:avLst/>
          </a:prstGeom>
          <a:solidFill>
            <a:srgbClr val="0A22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48D534-6BA8-6425-E848-B1310A248A14}"/>
              </a:ext>
            </a:extLst>
          </p:cNvPr>
          <p:cNvSpPr>
            <a:spLocks noGrp="1"/>
          </p:cNvSpPr>
          <p:nvPr>
            <p:ph type="title"/>
          </p:nvPr>
        </p:nvSpPr>
        <p:spPr>
          <a:xfrm>
            <a:off x="2464" y="111203"/>
            <a:ext cx="7754200" cy="1151104"/>
          </a:xfrm>
        </p:spPr>
        <p:txBody>
          <a:bodyPr lIns="0" tIns="0" rIns="0" bIns="0" anchor="t"/>
          <a:lstStyle/>
          <a:p>
            <a:pPr algn="ctr"/>
            <a:r>
              <a:rPr lang="en-US" sz="2100" b="1" u="sng" dirty="0">
                <a:latin typeface="Times New Roman"/>
                <a:ea typeface="Source Sans Pro"/>
                <a:cs typeface="Times New Roman"/>
              </a:rPr>
              <a:t>International Traffic in Arms Regulations:</a:t>
            </a:r>
            <a:br>
              <a:rPr lang="en-US" sz="2100" b="1" u="sng" dirty="0">
                <a:latin typeface="Times New Roman"/>
                <a:ea typeface="Source Sans Pro"/>
                <a:cs typeface="Times New Roman"/>
              </a:rPr>
            </a:br>
            <a:r>
              <a:rPr lang="en-US" sz="2100" b="1" u="sng" dirty="0">
                <a:latin typeface="Times New Roman"/>
                <a:ea typeface="Source Sans Pro"/>
                <a:cs typeface="Times New Roman"/>
              </a:rPr>
              <a:t>Review of the U.S. Munitions List and </a:t>
            </a:r>
            <a:br>
              <a:rPr lang="en-US" sz="2100" b="1" u="sng" dirty="0">
                <a:latin typeface="Times New Roman"/>
                <a:ea typeface="Source Sans Pro"/>
                <a:cs typeface="Times New Roman"/>
              </a:rPr>
            </a:br>
            <a:r>
              <a:rPr lang="en-US" sz="2100" b="1" u="sng" dirty="0">
                <a:latin typeface="Times New Roman"/>
                <a:ea typeface="Source Sans Pro"/>
                <a:cs typeface="Times New Roman"/>
              </a:rPr>
              <a:t>Related Definitions and License Exemptions</a:t>
            </a:r>
            <a:br>
              <a:rPr lang="en-US" sz="2100" b="1" u="sng" dirty="0">
                <a:latin typeface="Times New Roman"/>
                <a:ea typeface="Source Sans Pro"/>
                <a:cs typeface="Times New Roman"/>
              </a:rPr>
            </a:br>
            <a:r>
              <a:rPr lang="en-US" sz="2100" b="1" u="sng" dirty="0">
                <a:latin typeface="Times New Roman"/>
                <a:ea typeface="Source Sans Pro"/>
                <a:cs typeface="Times New Roman"/>
              </a:rPr>
              <a:t>October 2026</a:t>
            </a:r>
            <a:br>
              <a:rPr lang="en-US" sz="2100" b="1" u="sng" spc="300" dirty="0">
                <a:highlight>
                  <a:srgbClr val="FFFF00"/>
                </a:highlight>
                <a:latin typeface="Times New Roman" panose="02020603050405020304" pitchFamily="18" charset="0"/>
                <a:ea typeface="Source Sans Pro"/>
                <a:cs typeface="Times New Roman" panose="02020603050405020304" pitchFamily="18" charset="0"/>
              </a:rPr>
            </a:br>
            <a:endParaRPr lang="en-US" sz="2100" b="1" spc="300">
              <a:solidFill>
                <a:schemeClr val="tx1">
                  <a:lumMod val="65000"/>
                  <a:lumOff val="35000"/>
                </a:schemeClr>
              </a:solidFill>
              <a:highlight>
                <a:srgbClr val="FFFF00"/>
              </a:highlight>
              <a:latin typeface="Times New Roman" panose="02020603050405020304" pitchFamily="18" charset="0"/>
              <a:cs typeface="Times New Roman" panose="02020603050405020304" pitchFamily="18" charset="0"/>
            </a:endParaRPr>
          </a:p>
        </p:txBody>
      </p:sp>
      <p:sp>
        <p:nvSpPr>
          <p:cNvPr id="38" name="object 50">
            <a:extLst>
              <a:ext uri="{FF2B5EF4-FFF2-40B4-BE49-F238E27FC236}">
                <a16:creationId xmlns:a16="http://schemas.microsoft.com/office/drawing/2014/main" id="{34332476-5031-82CA-9880-70C329B9A1ED}"/>
              </a:ext>
            </a:extLst>
          </p:cNvPr>
          <p:cNvSpPr txBox="1"/>
          <p:nvPr/>
        </p:nvSpPr>
        <p:spPr>
          <a:xfrm>
            <a:off x="1678533" y="9733987"/>
            <a:ext cx="6090936" cy="259045"/>
          </a:xfrm>
          <a:prstGeom prst="rect">
            <a:avLst/>
          </a:prstGeom>
        </p:spPr>
        <p:txBody>
          <a:bodyPr vert="horz" wrap="square" lIns="0" tIns="12700" rIns="0" bIns="0" rtlCol="0" anchor="t">
            <a:spAutoFit/>
          </a:bodyPr>
          <a:lstStyle/>
          <a:p>
            <a:pPr marL="12700" algn="ctr">
              <a:spcBef>
                <a:spcPts val="100"/>
              </a:spcBef>
              <a:defRPr/>
            </a:pPr>
            <a:r>
              <a:rPr lang="en-US" sz="1600" spc="-5">
                <a:solidFill>
                  <a:schemeClr val="bg1"/>
                </a:solidFill>
                <a:latin typeface="Times New Roman"/>
                <a:ea typeface="Source Sans Pro"/>
                <a:cs typeface="Times New Roman"/>
              </a:rPr>
              <a:t>Search RIN 1400-AF40 at www.federalregister.gov</a:t>
            </a:r>
            <a:r>
              <a:rPr kumimoji="0" lang="en-US" sz="1600" b="0" i="0" u="none" strike="noStrike" kern="1200" cap="none" spc="55" normalizeH="0" baseline="0" noProof="0">
                <a:ln>
                  <a:noFill/>
                </a:ln>
                <a:solidFill>
                  <a:srgbClr val="0070C0"/>
                </a:solidFill>
                <a:effectLst/>
                <a:uLnTx/>
                <a:uFillTx/>
                <a:latin typeface="Times New Roman"/>
                <a:ea typeface="Source Sans Pro"/>
                <a:cs typeface="Times New Roman"/>
              </a:rPr>
              <a:t> </a:t>
            </a:r>
            <a:r>
              <a:rPr kumimoji="0" lang="en-US" sz="1600" b="0" i="0" u="none" strike="noStrike" kern="1200" cap="none" spc="-15" normalizeH="0" baseline="0" noProof="0">
                <a:ln>
                  <a:noFill/>
                </a:ln>
                <a:solidFill>
                  <a:schemeClr val="bg1"/>
                </a:solidFill>
                <a:effectLst/>
                <a:uLnTx/>
                <a:uFillTx/>
                <a:latin typeface="Times New Roman"/>
                <a:ea typeface="Source Sans Pro"/>
                <a:cs typeface="Times New Roman"/>
              </a:rPr>
              <a:t>f</a:t>
            </a:r>
            <a:r>
              <a:rPr kumimoji="0" lang="en-US" sz="1600" b="0" i="0" u="none" strike="noStrike" kern="1200" cap="none" spc="-5" normalizeH="0" baseline="0" noProof="0">
                <a:ln>
                  <a:noFill/>
                </a:ln>
                <a:solidFill>
                  <a:schemeClr val="bg1"/>
                </a:solidFill>
                <a:effectLst/>
                <a:uLnTx/>
                <a:uFillTx/>
                <a:latin typeface="Times New Roman"/>
                <a:ea typeface="Source Sans Pro"/>
                <a:cs typeface="Times New Roman"/>
              </a:rPr>
              <a:t>or</a:t>
            </a:r>
            <a:r>
              <a:rPr kumimoji="0" lang="en-US" sz="1600" b="0" i="0" u="none" strike="noStrike" kern="1200" cap="none" spc="-35" normalizeH="0" baseline="0" noProof="0">
                <a:ln>
                  <a:noFill/>
                </a:ln>
                <a:solidFill>
                  <a:schemeClr val="bg1"/>
                </a:solidFill>
                <a:effectLst/>
                <a:uLnTx/>
                <a:uFillTx/>
                <a:latin typeface="Times New Roman"/>
                <a:ea typeface="Source Sans Pro"/>
                <a:cs typeface="Times New Roman"/>
              </a:rPr>
              <a:t> </a:t>
            </a:r>
            <a:r>
              <a:rPr kumimoji="0" lang="en-US" sz="1600" b="0" i="0" u="none" strike="noStrike" kern="1200" cap="none" spc="-5" normalizeH="0" baseline="0" noProof="0">
                <a:ln>
                  <a:noFill/>
                </a:ln>
                <a:solidFill>
                  <a:schemeClr val="bg1"/>
                </a:solidFill>
                <a:effectLst/>
                <a:uLnTx/>
                <a:uFillTx/>
                <a:latin typeface="Times New Roman"/>
                <a:ea typeface="Source Sans Pro"/>
                <a:cs typeface="Times New Roman"/>
              </a:rPr>
              <a:t>mo</a:t>
            </a:r>
            <a:r>
              <a:rPr kumimoji="0" lang="en-US" sz="1600" b="0" i="0" u="none" strike="noStrike" kern="1200" cap="none" spc="-20" normalizeH="0" baseline="0" noProof="0">
                <a:ln>
                  <a:noFill/>
                </a:ln>
                <a:solidFill>
                  <a:schemeClr val="bg1"/>
                </a:solidFill>
                <a:effectLst/>
                <a:uLnTx/>
                <a:uFillTx/>
                <a:latin typeface="Times New Roman"/>
                <a:ea typeface="Source Sans Pro"/>
                <a:cs typeface="Times New Roman"/>
              </a:rPr>
              <a:t>r</a:t>
            </a:r>
            <a:r>
              <a:rPr kumimoji="0" lang="en-US" sz="1600" b="0" i="0" u="none" strike="noStrike" kern="1200" cap="none" spc="0" normalizeH="0" baseline="0" noProof="0">
                <a:ln>
                  <a:noFill/>
                </a:ln>
                <a:solidFill>
                  <a:schemeClr val="bg1"/>
                </a:solidFill>
                <a:effectLst/>
                <a:uLnTx/>
                <a:uFillTx/>
                <a:latin typeface="Times New Roman"/>
                <a:ea typeface="Source Sans Pro"/>
                <a:cs typeface="Times New Roman"/>
              </a:rPr>
              <a:t>e</a:t>
            </a:r>
            <a:r>
              <a:rPr kumimoji="0" lang="en-US" sz="1600" b="0" i="0" u="none" strike="noStrike" kern="1200" cap="none" spc="-10" normalizeH="0" baseline="0" noProof="0">
                <a:ln>
                  <a:noFill/>
                </a:ln>
                <a:solidFill>
                  <a:schemeClr val="bg1"/>
                </a:solidFill>
                <a:effectLst/>
                <a:uLnTx/>
                <a:uFillTx/>
                <a:latin typeface="Times New Roman"/>
                <a:ea typeface="Source Sans Pro"/>
                <a:cs typeface="Times New Roman"/>
              </a:rPr>
              <a:t> </a:t>
            </a:r>
            <a:r>
              <a:rPr kumimoji="0" lang="en-US" sz="1600" b="0" i="0" u="none" strike="noStrike" kern="1200" cap="none" spc="-5" normalizeH="0" baseline="0" noProof="0">
                <a:ln>
                  <a:noFill/>
                </a:ln>
                <a:solidFill>
                  <a:schemeClr val="bg1"/>
                </a:solidFill>
                <a:effectLst/>
                <a:uLnTx/>
                <a:uFillTx/>
                <a:latin typeface="Times New Roman"/>
                <a:ea typeface="Source Sans Pro"/>
                <a:cs typeface="Times New Roman"/>
              </a:rPr>
              <a:t>in</a:t>
            </a:r>
            <a:r>
              <a:rPr kumimoji="0" lang="en-US" sz="1600" b="0" i="0" u="none" strike="noStrike" kern="1200" cap="none" spc="-20" normalizeH="0" baseline="0" noProof="0">
                <a:ln>
                  <a:noFill/>
                </a:ln>
                <a:solidFill>
                  <a:schemeClr val="bg1"/>
                </a:solidFill>
                <a:effectLst/>
                <a:uLnTx/>
                <a:uFillTx/>
                <a:latin typeface="Times New Roman"/>
                <a:ea typeface="Source Sans Pro"/>
                <a:cs typeface="Times New Roman"/>
              </a:rPr>
              <a:t>f</a:t>
            </a:r>
            <a:r>
              <a:rPr kumimoji="0" lang="en-US" sz="1600" b="0" i="0" u="none" strike="noStrike" kern="1200" cap="none" spc="-5" normalizeH="0" baseline="0" noProof="0">
                <a:ln>
                  <a:noFill/>
                </a:ln>
                <a:solidFill>
                  <a:schemeClr val="bg1"/>
                </a:solidFill>
                <a:effectLst/>
                <a:uLnTx/>
                <a:uFillTx/>
                <a:latin typeface="Times New Roman"/>
                <a:ea typeface="Source Sans Pro"/>
                <a:cs typeface="Times New Roman"/>
              </a:rPr>
              <a:t>orm</a:t>
            </a:r>
            <a:r>
              <a:rPr kumimoji="0" lang="en-US" sz="1600" b="0" i="0" u="none" strike="noStrike" kern="1200" cap="none" spc="-25" normalizeH="0" baseline="0" noProof="0">
                <a:ln>
                  <a:noFill/>
                </a:ln>
                <a:solidFill>
                  <a:schemeClr val="bg1"/>
                </a:solidFill>
                <a:effectLst/>
                <a:uLnTx/>
                <a:uFillTx/>
                <a:latin typeface="Times New Roman"/>
                <a:ea typeface="Source Sans Pro"/>
                <a:cs typeface="Times New Roman"/>
              </a:rPr>
              <a:t>a</a:t>
            </a:r>
            <a:r>
              <a:rPr kumimoji="0" lang="en-US" sz="1600" b="0" i="0" u="none" strike="noStrike" kern="1200" cap="none" spc="-5" normalizeH="0" baseline="0" noProof="0">
                <a:ln>
                  <a:noFill/>
                </a:ln>
                <a:solidFill>
                  <a:schemeClr val="bg1"/>
                </a:solidFill>
                <a:effectLst/>
                <a:uLnTx/>
                <a:uFillTx/>
                <a:latin typeface="Times New Roman"/>
                <a:ea typeface="Source Sans Pro"/>
                <a:cs typeface="Times New Roman"/>
              </a:rPr>
              <a:t>tion</a:t>
            </a:r>
            <a:r>
              <a:rPr lang="en-US" sz="1600" spc="-5">
                <a:solidFill>
                  <a:schemeClr val="bg1"/>
                </a:solidFill>
                <a:latin typeface="Times New Roman"/>
                <a:ea typeface="Source Sans Pro"/>
                <a:cs typeface="Times New Roman"/>
              </a:rPr>
              <a:t>.</a:t>
            </a:r>
            <a:endParaRPr lang="en-US" sz="1600" b="0" i="0" u="none" strike="noStrike" kern="1200" cap="none" spc="0" normalizeH="0" baseline="0" noProof="0">
              <a:ln>
                <a:noFill/>
              </a:ln>
              <a:solidFill>
                <a:schemeClr val="bg1"/>
              </a:solidFill>
              <a:effectLst/>
              <a:uLnTx/>
              <a:uFillTx/>
              <a:latin typeface="Times New Roman"/>
              <a:ea typeface="Source Sans Pro"/>
              <a:cs typeface="Times New Roman"/>
            </a:endParaRPr>
          </a:p>
        </p:txBody>
      </p:sp>
      <p:pic>
        <p:nvPicPr>
          <p:cNvPr id="5" name="object 76">
            <a:extLst>
              <a:ext uri="{FF2B5EF4-FFF2-40B4-BE49-F238E27FC236}">
                <a16:creationId xmlns:a16="http://schemas.microsoft.com/office/drawing/2014/main" id="{199FAADF-DEEC-D8B4-F68F-B91949D08FCE}"/>
              </a:ext>
            </a:extLst>
          </p:cNvPr>
          <p:cNvPicPr/>
          <p:nvPr/>
        </p:nvPicPr>
        <p:blipFill>
          <a:blip r:embed="rId3" cstate="print">
            <a:extLst>
              <a:ext uri="{28A0092B-C50C-407E-A947-70E740481C1C}">
                <a14:useLocalDpi xmlns:a14="http://schemas.microsoft.com/office/drawing/2010/main" val="0"/>
              </a:ext>
            </a:extLst>
          </a:blip>
          <a:srcRect/>
          <a:stretch/>
        </p:blipFill>
        <p:spPr>
          <a:xfrm>
            <a:off x="228874" y="354124"/>
            <a:ext cx="822960" cy="822960"/>
          </a:xfrm>
          <a:prstGeom prst="rect">
            <a:avLst/>
          </a:prstGeom>
        </p:spPr>
      </p:pic>
      <p:sp>
        <p:nvSpPr>
          <p:cNvPr id="18" name="object 77">
            <a:extLst>
              <a:ext uri="{FF2B5EF4-FFF2-40B4-BE49-F238E27FC236}">
                <a16:creationId xmlns:a16="http://schemas.microsoft.com/office/drawing/2014/main" id="{A344A0E7-D2D9-96C8-7A59-488FC25A449D}"/>
              </a:ext>
            </a:extLst>
          </p:cNvPr>
          <p:cNvSpPr txBox="1"/>
          <p:nvPr/>
        </p:nvSpPr>
        <p:spPr>
          <a:xfrm>
            <a:off x="114623" y="1449024"/>
            <a:ext cx="7536785" cy="1069524"/>
          </a:xfrm>
          <a:prstGeom prst="rect">
            <a:avLst/>
          </a:prstGeom>
          <a:solidFill>
            <a:schemeClr val="bg1"/>
          </a:solidFill>
        </p:spPr>
        <p:txBody>
          <a:bodyPr vert="horz" wrap="square" lIns="0" tIns="83820" rIns="0" bIns="0" rtlCol="0" anchor="ctr">
            <a:spAutoFit/>
          </a:bodyPr>
          <a:lstStyle/>
          <a:p>
            <a:pPr marL="91440">
              <a:spcBef>
                <a:spcPts val="200"/>
              </a:spcBef>
              <a:spcAft>
                <a:spcPts val="200"/>
              </a:spcAft>
            </a:pPr>
            <a:r>
              <a:rPr lang="en-US" sz="1600">
                <a:solidFill>
                  <a:srgbClr val="1C2127"/>
                </a:solidFill>
                <a:latin typeface="Times New Roman"/>
                <a:cs typeface="Times New Roman"/>
              </a:rPr>
              <a:t>On October 1, 2026, the Department published a rule in the Federal Register that proposes to revise the International Traffic in Arms Regulations (ITAR) to remove certain items from the USML, to add an exemption to the regulations, and to improve the transparency and clarity of the regulations.</a:t>
            </a:r>
          </a:p>
        </p:txBody>
      </p:sp>
      <p:sp>
        <p:nvSpPr>
          <p:cNvPr id="93" name="object 20">
            <a:extLst>
              <a:ext uri="{FF2B5EF4-FFF2-40B4-BE49-F238E27FC236}">
                <a16:creationId xmlns:a16="http://schemas.microsoft.com/office/drawing/2014/main" id="{D8E0F7CA-1228-E7B7-905A-267449F9E906}"/>
              </a:ext>
            </a:extLst>
          </p:cNvPr>
          <p:cNvSpPr txBox="1"/>
          <p:nvPr/>
        </p:nvSpPr>
        <p:spPr>
          <a:xfrm>
            <a:off x="114621" y="8114782"/>
            <a:ext cx="7535593" cy="997709"/>
          </a:xfrm>
          <a:prstGeom prst="rect">
            <a:avLst/>
          </a:prstGeom>
          <a:solidFill>
            <a:schemeClr val="bg1"/>
          </a:solidFill>
        </p:spPr>
        <p:txBody>
          <a:bodyPr vert="horz" wrap="square" lIns="0" tIns="12700" rIns="0" bIns="0" rtlCol="0" anchor="t">
            <a:spAutoFit/>
          </a:bodyPr>
          <a:lstStyle/>
          <a:p>
            <a:pPr marL="12700">
              <a:spcBef>
                <a:spcPts val="100"/>
              </a:spcBef>
            </a:pPr>
            <a:r>
              <a:rPr lang="en-US" sz="1600" spc="5">
                <a:latin typeface="Times New Roman"/>
                <a:cs typeface="Times New Roman"/>
              </a:rPr>
              <a:t>The Help Desk and Response Team provide extensive support to customers with technical and regulatory process inquiries, enabling industry to meet the national security mission throughout the compliance process. Contact the DDTC Response Team via phone at (202) 663-1282 or email ddtccustomerservice@state.gov.</a:t>
            </a:r>
            <a:endParaRPr lang="en-US" sz="1600" spc="5">
              <a:latin typeface="Times New Roman" panose="02020603050405020304" pitchFamily="18" charset="0"/>
              <a:cs typeface="Times New Roman" panose="02020603050405020304" pitchFamily="18" charset="0"/>
            </a:endParaRPr>
          </a:p>
        </p:txBody>
      </p:sp>
      <p:sp>
        <p:nvSpPr>
          <p:cNvPr id="23" name="object 81">
            <a:extLst>
              <a:ext uri="{FF2B5EF4-FFF2-40B4-BE49-F238E27FC236}">
                <a16:creationId xmlns:a16="http://schemas.microsoft.com/office/drawing/2014/main" id="{51DC40FE-160D-94BF-7605-3173EDBD6B85}"/>
              </a:ext>
            </a:extLst>
          </p:cNvPr>
          <p:cNvSpPr txBox="1"/>
          <p:nvPr/>
        </p:nvSpPr>
        <p:spPr>
          <a:xfrm>
            <a:off x="26299" y="7727659"/>
            <a:ext cx="2974288" cy="382156"/>
          </a:xfrm>
          <a:prstGeom prst="rect">
            <a:avLst/>
          </a:prstGeom>
        </p:spPr>
        <p:txBody>
          <a:bodyPr vert="horz" wrap="square" lIns="0" tIns="12700" rIns="0" bIns="0" rtlCol="0" anchor="t">
            <a:spAutoFit/>
          </a:bodyPr>
          <a:lstStyle/>
          <a:p>
            <a:pPr marL="12700" algn="ctr">
              <a:spcBef>
                <a:spcPts val="100"/>
              </a:spcBef>
              <a:defRPr/>
            </a:pPr>
            <a:r>
              <a:rPr lang="en-US" sz="2400" b="1" spc="45">
                <a:solidFill>
                  <a:schemeClr val="bg1"/>
                </a:solidFill>
                <a:latin typeface="Times New Roman"/>
                <a:ea typeface="Source Sans Pro"/>
                <a:cs typeface="Times New Roman"/>
              </a:rPr>
              <a:t>Customer Support</a:t>
            </a:r>
            <a:endParaRPr lang="en-US" sz="2400" b="1" i="0" u="none" strike="noStrike" kern="1200" cap="none" spc="45" normalizeH="0" baseline="0" noProof="0">
              <a:ln>
                <a:noFill/>
              </a:ln>
              <a:solidFill>
                <a:schemeClr val="bg1"/>
              </a:solidFill>
              <a:effectLst/>
              <a:uLnTx/>
              <a:uFillTx/>
              <a:latin typeface="Times New Roman" panose="02020603050405020304" pitchFamily="18" charset="0"/>
              <a:ea typeface="Source Sans Pro" panose="020B050303040302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C2EC8807-FECF-36F8-CD72-E89C57F12503}"/>
              </a:ext>
            </a:extLst>
          </p:cNvPr>
          <p:cNvSpPr/>
          <p:nvPr/>
        </p:nvSpPr>
        <p:spPr>
          <a:xfrm>
            <a:off x="29441" y="2678619"/>
            <a:ext cx="7742960" cy="4445457"/>
          </a:xfrm>
          <a:prstGeom prst="rect">
            <a:avLst/>
          </a:prstGeom>
          <a:noFill/>
          <a:ln w="127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l">
              <a:spcBef>
                <a:spcPts val="200"/>
              </a:spcBef>
              <a:spcAft>
                <a:spcPts val="100"/>
              </a:spcAft>
            </a:pPr>
            <a:r>
              <a:rPr lang="en-US" sz="1900" b="1">
                <a:solidFill>
                  <a:srgbClr val="1C2127"/>
                </a:solidFill>
                <a:latin typeface="Times New Roman"/>
                <a:cs typeface="Times New Roman"/>
              </a:rPr>
              <a:t>This rule includes proposals to:</a:t>
            </a:r>
            <a:endParaRPr lang="en-US" sz="1900">
              <a:latin typeface="Times New Roman"/>
              <a:ea typeface="Calibri"/>
              <a:cs typeface="Times New Roman"/>
            </a:endParaRPr>
          </a:p>
          <a:p>
            <a:pPr marL="285750" indent="-285750">
              <a:spcBef>
                <a:spcPts val="300"/>
              </a:spcBef>
              <a:spcAft>
                <a:spcPts val="300"/>
              </a:spcAft>
              <a:buFont typeface="Arial,Sans-Serif" panose="020B0604020202020204" pitchFamily="34" charset="0"/>
              <a:buChar char="•"/>
            </a:pPr>
            <a:r>
              <a:rPr lang="en-US" sz="1600">
                <a:solidFill>
                  <a:srgbClr val="1C2127"/>
                </a:solidFill>
                <a:latin typeface="Times New Roman"/>
                <a:cs typeface="Times New Roman"/>
              </a:rPr>
              <a:t>Narrow controls on submarine parts, components, accessories, and attachments;</a:t>
            </a:r>
          </a:p>
          <a:p>
            <a:pPr marL="285750" indent="-285750">
              <a:spcBef>
                <a:spcPts val="300"/>
              </a:spcBef>
              <a:spcAft>
                <a:spcPts val="300"/>
              </a:spcAft>
              <a:buFont typeface="Arial" panose="020B0604020202020204" pitchFamily="34" charset="0"/>
              <a:buChar char="•"/>
            </a:pPr>
            <a:r>
              <a:rPr lang="en-US" sz="1600">
                <a:solidFill>
                  <a:srgbClr val="1C2127"/>
                </a:solidFill>
                <a:latin typeface="Times New Roman"/>
                <a:cs typeface="Times New Roman"/>
              </a:rPr>
              <a:t>Remove </a:t>
            </a:r>
            <a:r>
              <a:rPr lang="en-US" sz="1600">
                <a:solidFill>
                  <a:srgbClr val="000000"/>
                </a:solidFill>
                <a:highlight>
                  <a:srgbClr val="FFFFFF"/>
                </a:highlight>
                <a:latin typeface="Times New Roman"/>
                <a:cs typeface="Times New Roman"/>
              </a:rPr>
              <a:t>certain radar altimeters, some protective eyewear, and certain </a:t>
            </a:r>
            <a:br>
              <a:rPr lang="en-US" sz="1600">
                <a:highlight>
                  <a:srgbClr val="FFFFFF"/>
                </a:highlight>
                <a:latin typeface="Times New Roman"/>
                <a:cs typeface="Times New Roman"/>
              </a:rPr>
            </a:br>
            <a:r>
              <a:rPr lang="en-US" sz="1600">
                <a:solidFill>
                  <a:srgbClr val="000000"/>
                </a:solidFill>
                <a:highlight>
                  <a:srgbClr val="FFFFFF"/>
                </a:highlight>
                <a:latin typeface="Times New Roman"/>
                <a:cs typeface="Times New Roman"/>
              </a:rPr>
              <a:t>less-lethal canister launchers;</a:t>
            </a:r>
            <a:endParaRPr lang="en-US" sz="1600">
              <a:latin typeface="Times New Roman"/>
              <a:ea typeface="Calibri"/>
              <a:cs typeface="Times New Roman"/>
            </a:endParaRPr>
          </a:p>
          <a:p>
            <a:pPr marL="285750" indent="-285750">
              <a:spcBef>
                <a:spcPts val="300"/>
              </a:spcBef>
              <a:spcAft>
                <a:spcPts val="300"/>
              </a:spcAft>
              <a:buFont typeface="Arial" panose="020B0604020202020204" pitchFamily="34" charset="0"/>
              <a:buChar char="•"/>
            </a:pPr>
            <a:r>
              <a:rPr lang="en-US" sz="1600">
                <a:solidFill>
                  <a:srgbClr val="1C2127"/>
                </a:solidFill>
                <a:latin typeface="Times New Roman"/>
                <a:cs typeface="Times New Roman"/>
              </a:rPr>
              <a:t>Narrow every catch-all control (each describes items specially designed for a defense article) by excluding twenty specific types of items (e.g., common gauges and circuit </a:t>
            </a:r>
            <a:r>
              <a:rPr lang="en-US" sz="1600">
                <a:solidFill>
                  <a:schemeClr val="tx1"/>
                </a:solidFill>
                <a:latin typeface="Times New Roman"/>
                <a:cs typeface="Times New Roman"/>
              </a:rPr>
              <a:t>breakers) from the ITAR's definition of specially designed;</a:t>
            </a:r>
          </a:p>
          <a:p>
            <a:pPr marL="285750" indent="-285750">
              <a:spcBef>
                <a:spcPts val="300"/>
              </a:spcBef>
              <a:spcAft>
                <a:spcPts val="300"/>
              </a:spcAft>
              <a:buFont typeface="Arial" panose="020B0604020202020204" pitchFamily="34" charset="0"/>
              <a:buChar char="•"/>
            </a:pPr>
            <a:r>
              <a:rPr lang="en-US" sz="1600">
                <a:solidFill>
                  <a:schemeClr val="tx1"/>
                </a:solidFill>
                <a:highlight>
                  <a:srgbClr val="FFFFFF"/>
                </a:highlight>
                <a:latin typeface="Times New Roman"/>
                <a:cs typeface="Times New Roman"/>
              </a:rPr>
              <a:t>Address a rare set of circumstances</a:t>
            </a:r>
            <a:r>
              <a:rPr lang="en-US" sz="1600">
                <a:solidFill>
                  <a:schemeClr val="tx1"/>
                </a:solidFill>
                <a:latin typeface="Times New Roman"/>
                <a:cs typeface="Times New Roman"/>
              </a:rPr>
              <a:t> by preventing the inadvertent application of ITAR controls to items not previously subject to the regulations;</a:t>
            </a:r>
            <a:endParaRPr lang="en-US" sz="1600">
              <a:solidFill>
                <a:schemeClr val="tx1"/>
              </a:solidFill>
              <a:ea typeface="Calibri"/>
              <a:cs typeface="Calibri"/>
            </a:endParaRPr>
          </a:p>
          <a:p>
            <a:pPr marL="285750" indent="-285750">
              <a:spcBef>
                <a:spcPts val="300"/>
              </a:spcBef>
              <a:spcAft>
                <a:spcPts val="300"/>
              </a:spcAft>
              <a:buFont typeface="Arial" panose="020B0604020202020204" pitchFamily="34" charset="0"/>
              <a:buChar char="•"/>
            </a:pPr>
            <a:r>
              <a:rPr lang="en-US" sz="1600">
                <a:solidFill>
                  <a:srgbClr val="1C2127"/>
                </a:solidFill>
                <a:latin typeface="Times New Roman"/>
                <a:cs typeface="Times New Roman"/>
              </a:rPr>
              <a:t>Create a new exemption for certain temporary exports of a foreign defense </a:t>
            </a:r>
            <a:r>
              <a:rPr lang="en-US" sz="1600">
                <a:solidFill>
                  <a:schemeClr val="tx1"/>
                </a:solidFill>
                <a:latin typeface="Times New Roman"/>
                <a:cs typeface="Times New Roman"/>
              </a:rPr>
              <a:t>article to its manufacturer;</a:t>
            </a:r>
            <a:endParaRPr lang="en-US" sz="1600">
              <a:solidFill>
                <a:schemeClr val="tx1"/>
              </a:solidFill>
              <a:latin typeface="Times New Roman"/>
              <a:ea typeface="Calibri"/>
              <a:cs typeface="Times New Roman"/>
            </a:endParaRPr>
          </a:p>
          <a:p>
            <a:pPr marL="285750" indent="-285750">
              <a:spcBef>
                <a:spcPts val="300"/>
              </a:spcBef>
              <a:spcAft>
                <a:spcPts val="300"/>
              </a:spcAft>
              <a:buFont typeface="Arial" panose="020B0604020202020204" pitchFamily="34" charset="0"/>
              <a:buChar char="•"/>
            </a:pPr>
            <a:r>
              <a:rPr lang="en-US" sz="1600">
                <a:solidFill>
                  <a:srgbClr val="1C2127"/>
                </a:solidFill>
                <a:latin typeface="Times New Roman"/>
                <a:cs typeface="Times New Roman"/>
              </a:rPr>
              <a:t>Update the definitions of </a:t>
            </a:r>
            <a:r>
              <a:rPr lang="en-US" sz="1600" b="0" i="0">
                <a:solidFill>
                  <a:srgbClr val="1C2127"/>
                </a:solidFill>
                <a:effectLst/>
                <a:latin typeface="Times New Roman"/>
                <a:cs typeface="Times New Roman"/>
              </a:rPr>
              <a:t>“development,” “</a:t>
            </a:r>
            <a:r>
              <a:rPr lang="en-US" sz="1600">
                <a:solidFill>
                  <a:srgbClr val="1C2127"/>
                </a:solidFill>
                <a:latin typeface="Times New Roman"/>
                <a:cs typeface="Times New Roman"/>
              </a:rPr>
              <a:t>production,” “defense article,” and “equivalent;” and </a:t>
            </a:r>
          </a:p>
          <a:p>
            <a:pPr marL="285750" indent="-285750">
              <a:spcBef>
                <a:spcPts val="300"/>
              </a:spcBef>
              <a:spcAft>
                <a:spcPts val="300"/>
              </a:spcAft>
              <a:buFont typeface="Arial" panose="020B0604020202020204" pitchFamily="34" charset="0"/>
              <a:buChar char="•"/>
            </a:pPr>
            <a:r>
              <a:rPr lang="en-US" sz="1600" b="0" i="0">
                <a:solidFill>
                  <a:srgbClr val="1C2127"/>
                </a:solidFill>
                <a:effectLst/>
                <a:latin typeface="Times New Roman"/>
                <a:cs typeface="Times New Roman"/>
              </a:rPr>
              <a:t>Clarify </a:t>
            </a:r>
            <a:r>
              <a:rPr lang="en-US" sz="1600">
                <a:solidFill>
                  <a:srgbClr val="1C2127"/>
                </a:solidFill>
                <a:latin typeface="Times New Roman"/>
                <a:cs typeface="Times New Roman"/>
              </a:rPr>
              <a:t>the licensing exclusion for the launching of </a:t>
            </a:r>
            <a:r>
              <a:rPr lang="en-US" sz="1600" b="0" i="0">
                <a:solidFill>
                  <a:srgbClr val="1C2127"/>
                </a:solidFill>
                <a:effectLst/>
                <a:latin typeface="Times New Roman"/>
                <a:cs typeface="Times New Roman"/>
              </a:rPr>
              <a:t>a </a:t>
            </a:r>
            <a:r>
              <a:rPr lang="en-US" sz="1600">
                <a:solidFill>
                  <a:srgbClr val="1C2127"/>
                </a:solidFill>
                <a:latin typeface="Times New Roman"/>
                <a:cs typeface="Times New Roman"/>
              </a:rPr>
              <a:t>spacecraft, launch vehicle, payload, or other article into space.</a:t>
            </a:r>
            <a:endParaRPr lang="en-US" sz="1600" b="0" i="0">
              <a:solidFill>
                <a:srgbClr val="1C2127"/>
              </a:solidFill>
              <a:effectLst/>
              <a:latin typeface="Times New Roman"/>
              <a:cs typeface="Times New Roman"/>
            </a:endParaRPr>
          </a:p>
        </p:txBody>
      </p:sp>
      <p:pic>
        <p:nvPicPr>
          <p:cNvPr id="25" name="Picture 24">
            <a:extLst>
              <a:ext uri="{FF2B5EF4-FFF2-40B4-BE49-F238E27FC236}">
                <a16:creationId xmlns:a16="http://schemas.microsoft.com/office/drawing/2014/main" id="{E94336AA-0CD8-599D-A386-BF746E1B85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81" y="9247944"/>
            <a:ext cx="3854131" cy="470346"/>
          </a:xfrm>
          <a:prstGeom prst="rect">
            <a:avLst/>
          </a:prstGeom>
        </p:spPr>
      </p:pic>
      <p:sp>
        <p:nvSpPr>
          <p:cNvPr id="11" name="object 19">
            <a:extLst>
              <a:ext uri="{FF2B5EF4-FFF2-40B4-BE49-F238E27FC236}">
                <a16:creationId xmlns:a16="http://schemas.microsoft.com/office/drawing/2014/main" id="{70FA0F21-BD6E-D49B-9F0D-767C913C26F6}"/>
              </a:ext>
            </a:extLst>
          </p:cNvPr>
          <p:cNvSpPr>
            <a:spLocks/>
          </p:cNvSpPr>
          <p:nvPr/>
        </p:nvSpPr>
        <p:spPr>
          <a:xfrm>
            <a:off x="1505" y="7103386"/>
            <a:ext cx="7799320" cy="45719"/>
          </a:xfrm>
          <a:custGeom>
            <a:avLst/>
            <a:gdLst/>
            <a:ahLst/>
            <a:cxnLst/>
            <a:rect l="l" t="t" r="r" b="b"/>
            <a:pathLst>
              <a:path w="2983865" h="278129">
                <a:moveTo>
                  <a:pt x="2983395" y="0"/>
                </a:moveTo>
                <a:lnTo>
                  <a:pt x="0" y="0"/>
                </a:lnTo>
                <a:lnTo>
                  <a:pt x="0" y="277520"/>
                </a:lnTo>
                <a:lnTo>
                  <a:pt x="2983395" y="277520"/>
                </a:lnTo>
                <a:lnTo>
                  <a:pt x="2983395" y="0"/>
                </a:lnTo>
                <a:close/>
              </a:path>
            </a:pathLst>
          </a:custGeom>
          <a:solidFill>
            <a:srgbClr val="FAD98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3943641749"/>
      </p:ext>
    </p:extLst>
  </p:cSld>
  <p:clrMapOvr>
    <a:masterClrMapping/>
  </p:clrMapOvr>
</p:sld>
</file>

<file path=ppt/theme/theme1.xml><?xml version="1.0" encoding="utf-8"?>
<a:theme xmlns:a="http://schemas.openxmlformats.org/drawingml/2006/main" name="Office Theme">
  <a:themeElements>
    <a:clrScheme name="Dept of State">
      <a:dk1>
        <a:sysClr val="windowText" lastClr="000000"/>
      </a:dk1>
      <a:lt1>
        <a:sysClr val="window" lastClr="FFFFFF"/>
      </a:lt1>
      <a:dk2>
        <a:srgbClr val="0E2841"/>
      </a:dk2>
      <a:lt2>
        <a:srgbClr val="E8E8E8"/>
      </a:lt2>
      <a:accent1>
        <a:srgbClr val="0A2240"/>
      </a:accent1>
      <a:accent2>
        <a:srgbClr val="0A314D"/>
      </a:accent2>
      <a:accent3>
        <a:srgbClr val="981B1E"/>
      </a:accent3>
      <a:accent4>
        <a:srgbClr val="D01319"/>
      </a:accent4>
      <a:accent5>
        <a:srgbClr val="002D74"/>
      </a:accent5>
      <a:accent6>
        <a:srgbClr val="205493"/>
      </a:accent6>
      <a:hlink>
        <a:srgbClr val="467886"/>
      </a:hlink>
      <a:folHlink>
        <a:srgbClr val="9660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74827ca-82b7-4808-9919-9e2530d9eac2">
      <UserInfo>
        <DisplayName>Migala, Stephen J</DisplayName>
        <AccountId>103</AccountId>
        <AccountType/>
      </UserInfo>
      <UserInfo>
        <DisplayName>Marderian, Janine L</DisplayName>
        <AccountId>6</AccountId>
        <AccountType/>
      </UserInfo>
      <UserInfo>
        <DisplayName>Atkinson, Shelly M</DisplayName>
        <AccountId>12</AccountId>
        <AccountType/>
      </UserInfo>
      <UserInfo>
        <DisplayName>Zhao, Harmony L</DisplayName>
        <AccountId>16</AccountId>
        <AccountType/>
      </UserInfo>
      <UserInfo>
        <DisplayName>Parker, Lisa C</DisplayName>
        <AccountId>91</AccountId>
        <AccountType/>
      </UserInfo>
    </SharedWithUsers>
    <TaxCatchAll xmlns="474827ca-82b7-4808-9919-9e2530d9eac2" xsi:nil="true"/>
    <lcf76f155ced4ddcb4097134ff3c332f xmlns="4dbcb119-8301-4849-9e79-528b6d220d0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A66EB3E05B36E4996DD31F3E1813025" ma:contentTypeVersion="14" ma:contentTypeDescription="Create a new document." ma:contentTypeScope="" ma:versionID="60a59796e4b534b8725bfd4eee61f95c">
  <xsd:schema xmlns:xsd="http://www.w3.org/2001/XMLSchema" xmlns:xs="http://www.w3.org/2001/XMLSchema" xmlns:p="http://schemas.microsoft.com/office/2006/metadata/properties" xmlns:ns2="4dbcb119-8301-4849-9e79-528b6d220d08" xmlns:ns3="474827ca-82b7-4808-9919-9e2530d9eac2" targetNamespace="http://schemas.microsoft.com/office/2006/metadata/properties" ma:root="true" ma:fieldsID="22661d863844766a2fec0b15bd72e0fb" ns2:_="" ns3:_="">
    <xsd:import namespace="4dbcb119-8301-4849-9e79-528b6d220d08"/>
    <xsd:import namespace="474827ca-82b7-4808-9919-9e2530d9eac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bcb119-8301-4849-9e79-528b6d220d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0c4236b-c3ef-4727-9e6d-e99ea6badddd"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4827ca-82b7-4808-9919-9e2530d9eac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fc3c8b4-333f-475b-bbf5-49ace81a0ee8}" ma:internalName="TaxCatchAll" ma:showField="CatchAllData" ma:web="474827ca-82b7-4808-9919-9e2530d9ea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51B02C-0753-4A4A-ABB8-052A7828AA40}">
  <ds:schemaRefs>
    <ds:schemaRef ds:uri="http://schemas.microsoft.com/sharepoint/v3/contenttype/forms"/>
  </ds:schemaRefs>
</ds:datastoreItem>
</file>

<file path=customXml/itemProps2.xml><?xml version="1.0" encoding="utf-8"?>
<ds:datastoreItem xmlns:ds="http://schemas.openxmlformats.org/officeDocument/2006/customXml" ds:itemID="{49EFA8F5-FE49-4F2B-AF07-F6DCA810E58F}">
  <ds:schemaRefs>
    <ds:schemaRef ds:uri="474827ca-82b7-4808-9919-9e2530d9eac2"/>
    <ds:schemaRef ds:uri="4dbcb119-8301-4849-9e79-528b6d220d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7D2E743-E926-40AE-BCBA-152A81237971}">
  <ds:schemaRefs>
    <ds:schemaRef ds:uri="474827ca-82b7-4808-9919-9e2530d9eac2"/>
    <ds:schemaRef ds:uri="4dbcb119-8301-4849-9e79-528b6d220d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International Traffic in Arms Regulations: Review of the U.S. Munitions List and  Related Definitions and License Exemptions October 2026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LiggettKD@state.gov</dc:creator>
  <cp:revision>13</cp:revision>
  <cp:lastPrinted>2026-08-28T17:27:37Z</cp:lastPrinted>
  <dcterms:created xsi:type="dcterms:W3CDTF">2022-11-16T19:17:40Z</dcterms:created>
  <dcterms:modified xsi:type="dcterms:W3CDTF">2026-09-29T18:36:07Z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2023-11-29T17:16:34Z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26a628ac-d8af-4fdc-acff-83f400c82367</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0x010100DA66EB3E05B36E4996DD31F3E1813025</vt:lpwstr>
  </property>
  <property fmtid="{D5CDD505-2E9C-101B-9397-08002B2CF9AE}" pid="11" name="MSIP_Label_0d3cdd76-ed86-4455-8be3-c27733367ace_Enabled">
    <vt:lpwstr>true</vt:lpwstr>
  </property>
  <property fmtid="{D5CDD505-2E9C-101B-9397-08002B2CF9AE}" pid="12" name="MSIP_Label_0d3cdd76-ed86-4455-8be3-c27733367ace_SetDate">
    <vt:lpwstr>2026-06-22T18:10:09Z</vt:lpwstr>
  </property>
  <property fmtid="{D5CDD505-2E9C-101B-9397-08002B2CF9AE}" pid="13" name="MSIP_Label_0d3cdd76-ed86-4455-8be3-c27733367ace_Method">
    <vt:lpwstr>Privileged</vt:lpwstr>
  </property>
  <property fmtid="{D5CDD505-2E9C-101B-9397-08002B2CF9AE}" pid="14" name="MSIP_Label_0d3cdd76-ed86-4455-8be3-c27733367ace_Name">
    <vt:lpwstr>0d3cdd76-ed86-4455-8be3-c27733367ace</vt:lpwstr>
  </property>
  <property fmtid="{D5CDD505-2E9C-101B-9397-08002B2CF9AE}" pid="15" name="MSIP_Label_0d3cdd76-ed86-4455-8be3-c27733367ace_SiteId">
    <vt:lpwstr>66cf5074-5afe-48d1-a691-a12b2121f44b</vt:lpwstr>
  </property>
  <property fmtid="{D5CDD505-2E9C-101B-9397-08002B2CF9AE}" pid="16" name="MSIP_Label_0d3cdd76-ed86-4455-8be3-c27733367ace_ActionId">
    <vt:lpwstr>013de58e-3a02-4a8d-ab8c-85bdd6181031</vt:lpwstr>
  </property>
  <property fmtid="{D5CDD505-2E9C-101B-9397-08002B2CF9AE}" pid="17" name="MSIP_Label_0d3cdd76-ed86-4455-8be3-c27733367ace_ContentBits">
    <vt:lpwstr>2</vt:lpwstr>
  </property>
  <property fmtid="{D5CDD505-2E9C-101B-9397-08002B2CF9AE}" pid="18" name="MSIP_Label_0d3cdd76-ed86-4455-8be3-c27733367ace_Tag">
    <vt:lpwstr>10, 0, 1, 2</vt:lpwstr>
  </property>
  <property fmtid="{D5CDD505-2E9C-101B-9397-08002B2CF9AE}" pid="19" name="ClassificationContentMarkingFooterLocations">
    <vt:lpwstr>Office Theme:3</vt:lpwstr>
  </property>
  <property fmtid="{D5CDD505-2E9C-101B-9397-08002B2CF9AE}" pid="20" name="ClassificationContentMarkingFooterText">
    <vt:lpwstr>SENSITIVE BUT UNCLASSIFIED</vt:lpwstr>
  </property>
</Properties>
</file>